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24377650" cy="13716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Hind" panose="020B0604020202020204" charset="0"/>
      <p:regular r:id="rId22"/>
      <p:bold r:id="rId23"/>
    </p:embeddedFont>
    <p:embeddedFont>
      <p:font typeface="Hind SemiBold" panose="020B0604020202020204" charset="0"/>
      <p:regular r:id="rId24"/>
      <p:bold r:id="rId25"/>
    </p:embeddedFont>
    <p:embeddedFont>
      <p:font typeface="Lato" panose="020F0502020204030203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51" autoAdjust="0"/>
  </p:normalViewPr>
  <p:slideViewPr>
    <p:cSldViewPr snapToGrid="0">
      <p:cViewPr varScale="1">
        <p:scale>
          <a:sx n="54" d="100"/>
          <a:sy n="54" d="100"/>
        </p:scale>
        <p:origin x="720" y="102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5460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8.xml"/><Relationship Id="rId2" Type="http://schemas.openxmlformats.org/officeDocument/2006/relationships/slide" Target="slides/slide7.xml"/><Relationship Id="rId1" Type="http://schemas.openxmlformats.org/officeDocument/2006/relationships/slide" Target="slides/slide1.xml"/><Relationship Id="rId6" Type="http://schemas.openxmlformats.org/officeDocument/2006/relationships/slide" Target="slides/slide13.xml"/><Relationship Id="rId5" Type="http://schemas.openxmlformats.org/officeDocument/2006/relationships/slide" Target="slides/slide10.xml"/><Relationship Id="rId4" Type="http://schemas.openxmlformats.org/officeDocument/2006/relationships/slide" Target="slides/slide9.xml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216" marR="0" lvl="1" indent="-1251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216" marR="0" lvl="1" indent="-1251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216" marR="0" lvl="1" indent="-1251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560" name="Google Shape;56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ym typeface="Hind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5dc9bfc43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38" name="Google Shape;638;g5dc9bfc43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ym typeface="Hind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5ecd84198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48" name="Google Shape;648;g5ecd84198f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5dc9bfc43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54" name="Google Shape;654;g5dc9bfc43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ym typeface="Hind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5ecd84198f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g5ecd84198f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5dc9bfc4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g5dc9bfc4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ym typeface="Hind"/>
            </a:endParaRPr>
          </a:p>
        </p:txBody>
      </p:sp>
      <p:sp>
        <p:nvSpPr>
          <p:cNvPr id="567" name="Google Shape;56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dca79d85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g5dca79d85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584" name="Google Shape;58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5dc9bfc436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590" name="Google Shape;590;g5dc9bfc436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04" name="Google Shape;60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ym typeface="Hind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5ecd84198f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16" name="Google Shape;616;g5ecd84198f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dc9bfc43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22" name="Google Shape;622;g5dc9bfc43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ym typeface="Hind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5ecd84198f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32" name="Google Shape;632;g5ecd84198f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-2633763" y="-2124532"/>
            <a:ext cx="9148191" cy="8011554"/>
            <a:chOff x="-2276924" y="-1821792"/>
            <a:chExt cx="9148191" cy="8011554"/>
          </a:xfrm>
        </p:grpSpPr>
        <p:sp>
          <p:nvSpPr>
            <p:cNvPr id="11" name="Google Shape;11;p1"/>
            <p:cNvSpPr/>
            <p:nvPr/>
          </p:nvSpPr>
          <p:spPr>
            <a:xfrm rot="-2393996">
              <a:off x="-1031009" y="2171017"/>
              <a:ext cx="1959159" cy="5815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120000"/>
                  </a:moveTo>
                  <a:lnTo>
                    <a:pt x="0" y="120000"/>
                  </a:lnTo>
                  <a:lnTo>
                    <a:pt x="0" y="0"/>
                  </a:lnTo>
                  <a:lnTo>
                    <a:pt x="119994" y="0"/>
                  </a:lnTo>
                  <a:cubicBezTo>
                    <a:pt x="119994" y="0"/>
                    <a:pt x="119994" y="120000"/>
                    <a:pt x="119994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 rot="-2393904">
              <a:off x="664103" y="585237"/>
              <a:ext cx="2679022" cy="71260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38" y="120000"/>
                  </a:moveTo>
                  <a:lnTo>
                    <a:pt x="0" y="5222"/>
                  </a:lnTo>
                  <a:lnTo>
                    <a:pt x="555" y="0"/>
                  </a:lnTo>
                  <a:lnTo>
                    <a:pt x="120000" y="114772"/>
                  </a:lnTo>
                  <a:cubicBezTo>
                    <a:pt x="120000" y="114772"/>
                    <a:pt x="119438" y="120000"/>
                    <a:pt x="119438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 rot="-2393775">
              <a:off x="4273004" y="-269079"/>
              <a:ext cx="1215709" cy="13652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972" y="119994"/>
                  </a:moveTo>
                  <a:lnTo>
                    <a:pt x="0" y="1600"/>
                  </a:lnTo>
                  <a:lnTo>
                    <a:pt x="2022" y="0"/>
                  </a:lnTo>
                  <a:lnTo>
                    <a:pt x="119994" y="118394"/>
                  </a:lnTo>
                  <a:cubicBezTo>
                    <a:pt x="119994" y="118394"/>
                    <a:pt x="117972" y="119994"/>
                    <a:pt x="117972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 rot="-2393643">
              <a:off x="1322735" y="1186330"/>
              <a:ext cx="970111" cy="140373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866" y="120000"/>
                  </a:moveTo>
                  <a:lnTo>
                    <a:pt x="0" y="1722"/>
                  </a:lnTo>
                  <a:lnTo>
                    <a:pt x="3133" y="0"/>
                  </a:lnTo>
                  <a:lnTo>
                    <a:pt x="120000" y="118272"/>
                  </a:lnTo>
                  <a:cubicBezTo>
                    <a:pt x="120000" y="118272"/>
                    <a:pt x="116866" y="120000"/>
                    <a:pt x="11686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 rot="-2393540">
              <a:off x="63544" y="1766159"/>
              <a:ext cx="1217594" cy="122247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55" y="120000"/>
                  </a:moveTo>
                  <a:lnTo>
                    <a:pt x="0" y="116794"/>
                  </a:lnTo>
                  <a:lnTo>
                    <a:pt x="116138" y="0"/>
                  </a:lnTo>
                  <a:lnTo>
                    <a:pt x="119994" y="3200"/>
                  </a:lnTo>
                  <a:cubicBezTo>
                    <a:pt x="119994" y="3200"/>
                    <a:pt x="3855" y="120000"/>
                    <a:pt x="3855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 rot="-2393775">
              <a:off x="-555284" y="3211969"/>
              <a:ext cx="285695" cy="73464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144" y="120000"/>
                  </a:moveTo>
                  <a:lnTo>
                    <a:pt x="0" y="1516"/>
                  </a:lnTo>
                  <a:lnTo>
                    <a:pt x="10844" y="0"/>
                  </a:lnTo>
                  <a:lnTo>
                    <a:pt x="120000" y="118477"/>
                  </a:lnTo>
                  <a:cubicBezTo>
                    <a:pt x="120000" y="118477"/>
                    <a:pt x="109144" y="120000"/>
                    <a:pt x="109144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 rot="-2393775">
              <a:off x="2862051" y="817341"/>
              <a:ext cx="893481" cy="67698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33" y="120000"/>
                  </a:moveTo>
                  <a:lnTo>
                    <a:pt x="0" y="115522"/>
                  </a:lnTo>
                  <a:lnTo>
                    <a:pt x="117261" y="0"/>
                  </a:lnTo>
                  <a:lnTo>
                    <a:pt x="120000" y="4472"/>
                  </a:lnTo>
                  <a:cubicBezTo>
                    <a:pt x="120000" y="4472"/>
                    <a:pt x="2733" y="120000"/>
                    <a:pt x="2733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 rot="-2393775">
              <a:off x="3377155" y="1207346"/>
              <a:ext cx="2596257" cy="55729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744" y="119994"/>
                  </a:moveTo>
                  <a:lnTo>
                    <a:pt x="0" y="5794"/>
                  </a:lnTo>
                  <a:lnTo>
                    <a:pt x="250" y="0"/>
                  </a:lnTo>
                  <a:lnTo>
                    <a:pt x="120000" y="114200"/>
                  </a:lnTo>
                  <a:cubicBezTo>
                    <a:pt x="120000" y="114200"/>
                    <a:pt x="119744" y="119994"/>
                    <a:pt x="119744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 rot="-2393775">
              <a:off x="1208994" y="3062954"/>
              <a:ext cx="1706185" cy="4079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" y="119994"/>
                  </a:moveTo>
                  <a:lnTo>
                    <a:pt x="0" y="39116"/>
                  </a:lnTo>
                  <a:lnTo>
                    <a:pt x="119983" y="0"/>
                  </a:lnTo>
                  <a:lnTo>
                    <a:pt x="120000" y="80877"/>
                  </a:lnTo>
                  <a:cubicBezTo>
                    <a:pt x="120000" y="80877"/>
                    <a:pt x="11" y="119994"/>
                    <a:pt x="11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 rot="-2393775">
              <a:off x="-1041685" y="4295161"/>
              <a:ext cx="956039" cy="4308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638" y="119994"/>
                  </a:moveTo>
                  <a:lnTo>
                    <a:pt x="0" y="7033"/>
                  </a:lnTo>
                  <a:lnTo>
                    <a:pt x="1350" y="0"/>
                  </a:lnTo>
                  <a:lnTo>
                    <a:pt x="120000" y="112961"/>
                  </a:lnTo>
                  <a:cubicBezTo>
                    <a:pt x="120000" y="112961"/>
                    <a:pt x="118638" y="119994"/>
                    <a:pt x="118638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 rot="-2393775">
              <a:off x="-1536243" y="4254759"/>
              <a:ext cx="296901" cy="58079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994" y="119994"/>
                  </a:moveTo>
                  <a:lnTo>
                    <a:pt x="0" y="2455"/>
                  </a:lnTo>
                  <a:lnTo>
                    <a:pt x="10000" y="0"/>
                  </a:lnTo>
                  <a:lnTo>
                    <a:pt x="119994" y="117538"/>
                  </a:lnTo>
                  <a:cubicBezTo>
                    <a:pt x="119994" y="117538"/>
                    <a:pt x="109994" y="119994"/>
                    <a:pt x="109994" y="119994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 rot="-2393775">
              <a:off x="-1412515" y="4829705"/>
              <a:ext cx="341414" cy="217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900" y="120000"/>
                  </a:moveTo>
                  <a:lnTo>
                    <a:pt x="0" y="106916"/>
                  </a:lnTo>
                  <a:lnTo>
                    <a:pt x="115094" y="0"/>
                  </a:lnTo>
                  <a:lnTo>
                    <a:pt x="120000" y="13077"/>
                  </a:lnTo>
                  <a:cubicBezTo>
                    <a:pt x="120000" y="13077"/>
                    <a:pt x="4900" y="120000"/>
                    <a:pt x="4900" y="12000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 rot="-2393775">
              <a:off x="-964247" y="3521766"/>
              <a:ext cx="128757" cy="34487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66" y="119994"/>
                  </a:moveTo>
                  <a:lnTo>
                    <a:pt x="0" y="117200"/>
                  </a:lnTo>
                  <a:lnTo>
                    <a:pt x="95533" y="0"/>
                  </a:lnTo>
                  <a:lnTo>
                    <a:pt x="119994" y="2794"/>
                  </a:lnTo>
                  <a:cubicBezTo>
                    <a:pt x="119994" y="2794"/>
                    <a:pt x="24466" y="119994"/>
                    <a:pt x="2446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 rot="-2393775">
              <a:off x="3298918" y="-956485"/>
              <a:ext cx="792879" cy="47113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061" y="120000"/>
                  </a:moveTo>
                  <a:lnTo>
                    <a:pt x="0" y="113916"/>
                  </a:lnTo>
                  <a:lnTo>
                    <a:pt x="117933" y="0"/>
                  </a:lnTo>
                  <a:lnTo>
                    <a:pt x="119994" y="6077"/>
                  </a:lnTo>
                  <a:cubicBezTo>
                    <a:pt x="119994" y="6077"/>
                    <a:pt x="2061" y="120000"/>
                    <a:pt x="206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 rot="-2393775">
              <a:off x="4331774" y="-1637217"/>
              <a:ext cx="646151" cy="127147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5427" y="119994"/>
                  </a:moveTo>
                  <a:lnTo>
                    <a:pt x="0" y="1150"/>
                  </a:lnTo>
                  <a:lnTo>
                    <a:pt x="4566" y="0"/>
                  </a:lnTo>
                  <a:lnTo>
                    <a:pt x="119994" y="118844"/>
                  </a:lnTo>
                  <a:cubicBezTo>
                    <a:pt x="119994" y="118844"/>
                    <a:pt x="115427" y="119994"/>
                    <a:pt x="115427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 rot="-2393775">
              <a:off x="5265428" y="-1021715"/>
              <a:ext cx="339300" cy="2211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33" y="120000"/>
                  </a:moveTo>
                  <a:lnTo>
                    <a:pt x="0" y="107244"/>
                  </a:lnTo>
                  <a:lnTo>
                    <a:pt x="114966" y="0"/>
                  </a:lnTo>
                  <a:lnTo>
                    <a:pt x="119994" y="12750"/>
                  </a:lnTo>
                  <a:cubicBezTo>
                    <a:pt x="119994" y="12750"/>
                    <a:pt x="5033" y="120000"/>
                    <a:pt x="5033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 rot="-2393775">
              <a:off x="6412287" y="-690260"/>
              <a:ext cx="279264" cy="2974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372" y="120000"/>
                  </a:moveTo>
                  <a:lnTo>
                    <a:pt x="0" y="7555"/>
                  </a:lnTo>
                  <a:lnTo>
                    <a:pt x="8622" y="0"/>
                  </a:lnTo>
                  <a:lnTo>
                    <a:pt x="120000" y="112438"/>
                  </a:lnTo>
                  <a:cubicBezTo>
                    <a:pt x="120000" y="112438"/>
                    <a:pt x="111372" y="120000"/>
                    <a:pt x="111372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 rot="-2393775">
              <a:off x="-1102218" y="5073352"/>
              <a:ext cx="123148" cy="643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3555" y="119994"/>
                  </a:moveTo>
                  <a:lnTo>
                    <a:pt x="0" y="755"/>
                  </a:lnTo>
                  <a:lnTo>
                    <a:pt x="26438" y="0"/>
                  </a:lnTo>
                  <a:lnTo>
                    <a:pt x="119994" y="119238"/>
                  </a:lnTo>
                  <a:cubicBezTo>
                    <a:pt x="119994" y="119238"/>
                    <a:pt x="93555" y="119994"/>
                    <a:pt x="93555" y="119994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 rot="-2393775">
              <a:off x="-880139" y="5144855"/>
              <a:ext cx="872155" cy="20746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66" y="119994"/>
                  </a:moveTo>
                  <a:lnTo>
                    <a:pt x="0" y="104416"/>
                  </a:lnTo>
                  <a:lnTo>
                    <a:pt x="119227" y="0"/>
                  </a:lnTo>
                  <a:lnTo>
                    <a:pt x="120000" y="15577"/>
                  </a:lnTo>
                  <a:cubicBezTo>
                    <a:pt x="120000" y="15577"/>
                    <a:pt x="766" y="119994"/>
                    <a:pt x="76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 rot="-2393775">
              <a:off x="5244" y="4838358"/>
              <a:ext cx="52704" cy="42698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2355" y="119994"/>
                  </a:moveTo>
                  <a:lnTo>
                    <a:pt x="0" y="119538"/>
                  </a:lnTo>
                  <a:lnTo>
                    <a:pt x="57638" y="0"/>
                  </a:lnTo>
                  <a:lnTo>
                    <a:pt x="119994" y="455"/>
                  </a:lnTo>
                  <a:cubicBezTo>
                    <a:pt x="119994" y="455"/>
                    <a:pt x="62355" y="119994"/>
                    <a:pt x="62355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 rot="-2393775">
              <a:off x="-286582" y="5357232"/>
              <a:ext cx="476956" cy="10278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11" y="120000"/>
                  </a:moveTo>
                  <a:lnTo>
                    <a:pt x="0" y="31688"/>
                  </a:lnTo>
                  <a:lnTo>
                    <a:pt x="1083" y="0"/>
                  </a:lnTo>
                  <a:lnTo>
                    <a:pt x="120000" y="88300"/>
                  </a:lnTo>
                  <a:cubicBezTo>
                    <a:pt x="120000" y="88300"/>
                    <a:pt x="118911" y="120000"/>
                    <a:pt x="11891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 rot="-2393775">
              <a:off x="104503" y="5047493"/>
              <a:ext cx="806982" cy="61709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50" y="120000"/>
                  </a:moveTo>
                  <a:lnTo>
                    <a:pt x="0" y="115722"/>
                  </a:lnTo>
                  <a:lnTo>
                    <a:pt x="117544" y="0"/>
                  </a:lnTo>
                  <a:lnTo>
                    <a:pt x="119994" y="4272"/>
                  </a:lnTo>
                  <a:cubicBezTo>
                    <a:pt x="119994" y="4272"/>
                    <a:pt x="2450" y="120000"/>
                    <a:pt x="245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 rot="-2393775">
              <a:off x="314039" y="5462381"/>
              <a:ext cx="758871" cy="3060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11" y="120000"/>
                  </a:moveTo>
                  <a:lnTo>
                    <a:pt x="0" y="109900"/>
                  </a:lnTo>
                  <a:lnTo>
                    <a:pt x="118483" y="0"/>
                  </a:lnTo>
                  <a:lnTo>
                    <a:pt x="119994" y="10094"/>
                  </a:lnTo>
                  <a:cubicBezTo>
                    <a:pt x="119994" y="10094"/>
                    <a:pt x="1511" y="120000"/>
                    <a:pt x="151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 rot="-2393775">
              <a:off x="941145" y="4999749"/>
              <a:ext cx="664496" cy="32519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933" y="119994"/>
                  </a:moveTo>
                  <a:lnTo>
                    <a:pt x="0" y="9222"/>
                  </a:lnTo>
                  <a:lnTo>
                    <a:pt x="2061" y="0"/>
                  </a:lnTo>
                  <a:lnTo>
                    <a:pt x="119994" y="110772"/>
                  </a:lnTo>
                  <a:cubicBezTo>
                    <a:pt x="119994" y="110772"/>
                    <a:pt x="117933" y="119994"/>
                    <a:pt x="117933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 rot="-2393775">
              <a:off x="1365193" y="4073860"/>
              <a:ext cx="963625" cy="68831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961" y="120000"/>
                  </a:moveTo>
                  <a:lnTo>
                    <a:pt x="0" y="116077"/>
                  </a:lnTo>
                  <a:lnTo>
                    <a:pt x="118033" y="0"/>
                  </a:lnTo>
                  <a:lnTo>
                    <a:pt x="119994" y="3916"/>
                  </a:lnTo>
                  <a:cubicBezTo>
                    <a:pt x="119994" y="3916"/>
                    <a:pt x="1961" y="120000"/>
                    <a:pt x="196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 rot="-2393775">
              <a:off x="2064625" y="3597564"/>
              <a:ext cx="601825" cy="4062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11" y="120000"/>
                  </a:moveTo>
                  <a:lnTo>
                    <a:pt x="0" y="6805"/>
                  </a:lnTo>
                  <a:lnTo>
                    <a:pt x="2983" y="0"/>
                  </a:lnTo>
                  <a:lnTo>
                    <a:pt x="120000" y="113188"/>
                  </a:lnTo>
                  <a:cubicBezTo>
                    <a:pt x="120000" y="113188"/>
                    <a:pt x="117011" y="120000"/>
                    <a:pt x="11701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 rot="-2393775">
              <a:off x="1134757" y="3243219"/>
              <a:ext cx="635018" cy="2959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0" y="120000"/>
                  </a:lnTo>
                  <a:lnTo>
                    <a:pt x="0" y="0"/>
                  </a:lnTo>
                  <a:lnTo>
                    <a:pt x="120000" y="0"/>
                  </a:lnTo>
                  <a:cubicBezTo>
                    <a:pt x="120000" y="0"/>
                    <a:pt x="120000" y="120000"/>
                    <a:pt x="12000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 rot="-2394239">
              <a:off x="927003" y="1877070"/>
              <a:ext cx="491970" cy="14120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811" y="119994"/>
                  </a:moveTo>
                  <a:lnTo>
                    <a:pt x="0" y="41833"/>
                  </a:lnTo>
                  <a:lnTo>
                    <a:pt x="74494" y="0"/>
                  </a:lnTo>
                  <a:lnTo>
                    <a:pt x="81327" y="1483"/>
                  </a:lnTo>
                  <a:lnTo>
                    <a:pt x="9216" y="41977"/>
                  </a:lnTo>
                  <a:lnTo>
                    <a:pt x="119994" y="118733"/>
                  </a:lnTo>
                  <a:cubicBezTo>
                    <a:pt x="119994" y="118733"/>
                    <a:pt x="112811" y="119994"/>
                    <a:pt x="112811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 rot="-2393775">
              <a:off x="1516801" y="2416475"/>
              <a:ext cx="1143724" cy="2481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27" y="119994"/>
                  </a:moveTo>
                  <a:lnTo>
                    <a:pt x="0" y="107144"/>
                  </a:lnTo>
                  <a:lnTo>
                    <a:pt x="88438" y="0"/>
                  </a:lnTo>
                  <a:lnTo>
                    <a:pt x="120000" y="96944"/>
                  </a:lnTo>
                  <a:lnTo>
                    <a:pt x="118405" y="108022"/>
                  </a:lnTo>
                  <a:lnTo>
                    <a:pt x="87922" y="14372"/>
                  </a:lnTo>
                  <a:cubicBezTo>
                    <a:pt x="87922" y="14372"/>
                    <a:pt x="727" y="119994"/>
                    <a:pt x="727" y="1199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 rot="-2393894">
              <a:off x="1174687" y="436263"/>
              <a:ext cx="2659854" cy="188206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66" y="120000"/>
                  </a:moveTo>
                  <a:lnTo>
                    <a:pt x="64916" y="118127"/>
                  </a:lnTo>
                  <a:lnTo>
                    <a:pt x="117450" y="100238"/>
                  </a:lnTo>
                  <a:lnTo>
                    <a:pt x="80400" y="39950"/>
                  </a:lnTo>
                  <a:lnTo>
                    <a:pt x="0" y="1816"/>
                  </a:lnTo>
                  <a:lnTo>
                    <a:pt x="472" y="0"/>
                  </a:lnTo>
                  <a:lnTo>
                    <a:pt x="81244" y="38311"/>
                  </a:lnTo>
                  <a:lnTo>
                    <a:pt x="81372" y="38516"/>
                  </a:lnTo>
                  <a:lnTo>
                    <a:pt x="120000" y="101361"/>
                  </a:lnTo>
                  <a:cubicBezTo>
                    <a:pt x="120000" y="101361"/>
                    <a:pt x="65266" y="120000"/>
                    <a:pt x="6526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 rot="-2393775">
              <a:off x="467342" y="-207067"/>
              <a:ext cx="2995272" cy="2358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066" y="120000"/>
                  </a:moveTo>
                  <a:lnTo>
                    <a:pt x="56122" y="99305"/>
                  </a:lnTo>
                  <a:lnTo>
                    <a:pt x="77300" y="29844"/>
                  </a:lnTo>
                  <a:lnTo>
                    <a:pt x="77622" y="29788"/>
                  </a:lnTo>
                  <a:lnTo>
                    <a:pt x="114272" y="23616"/>
                  </a:lnTo>
                  <a:lnTo>
                    <a:pt x="47455" y="1516"/>
                  </a:lnTo>
                  <a:lnTo>
                    <a:pt x="644" y="44705"/>
                  </a:lnTo>
                  <a:lnTo>
                    <a:pt x="0" y="43572"/>
                  </a:lnTo>
                  <a:lnTo>
                    <a:pt x="47233" y="0"/>
                  </a:lnTo>
                  <a:lnTo>
                    <a:pt x="47483" y="83"/>
                  </a:lnTo>
                  <a:lnTo>
                    <a:pt x="120000" y="24061"/>
                  </a:lnTo>
                  <a:lnTo>
                    <a:pt x="78088" y="31122"/>
                  </a:lnTo>
                  <a:lnTo>
                    <a:pt x="57255" y="99444"/>
                  </a:lnTo>
                  <a:lnTo>
                    <a:pt x="60144" y="119750"/>
                  </a:lnTo>
                  <a:cubicBezTo>
                    <a:pt x="60144" y="119750"/>
                    <a:pt x="59066" y="120000"/>
                    <a:pt x="5906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 rot="-2393775">
              <a:off x="-2142849" y="3162538"/>
              <a:ext cx="930405" cy="30130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88" y="120000"/>
                  </a:moveTo>
                  <a:lnTo>
                    <a:pt x="0" y="10494"/>
                  </a:lnTo>
                  <a:lnTo>
                    <a:pt x="1005" y="0"/>
                  </a:lnTo>
                  <a:lnTo>
                    <a:pt x="120000" y="109500"/>
                  </a:lnTo>
                  <a:cubicBezTo>
                    <a:pt x="120000" y="109500"/>
                    <a:pt x="118988" y="120000"/>
                    <a:pt x="118988" y="12000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 rot="-2393775">
              <a:off x="3762011" y="-475104"/>
              <a:ext cx="1373151" cy="220152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5550" y="120000"/>
                  </a:moveTo>
                  <a:lnTo>
                    <a:pt x="0" y="60238"/>
                  </a:lnTo>
                  <a:lnTo>
                    <a:pt x="2244" y="59716"/>
                  </a:lnTo>
                  <a:lnTo>
                    <a:pt x="36238" y="116855"/>
                  </a:lnTo>
                  <a:lnTo>
                    <a:pt x="117266" y="47138"/>
                  </a:lnTo>
                  <a:lnTo>
                    <a:pt x="86677" y="1566"/>
                  </a:lnTo>
                  <a:lnTo>
                    <a:pt x="54644" y="2911"/>
                  </a:lnTo>
                  <a:lnTo>
                    <a:pt x="54483" y="1411"/>
                  </a:lnTo>
                  <a:lnTo>
                    <a:pt x="88227" y="0"/>
                  </a:lnTo>
                  <a:lnTo>
                    <a:pt x="120000" y="47338"/>
                  </a:lnTo>
                  <a:lnTo>
                    <a:pt x="119600" y="47677"/>
                  </a:lnTo>
                  <a:cubicBezTo>
                    <a:pt x="119600" y="47677"/>
                    <a:pt x="35550" y="120000"/>
                    <a:pt x="3555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 rot="-2393775">
              <a:off x="5781107" y="-340417"/>
              <a:ext cx="984456" cy="6869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883" y="120000"/>
                  </a:moveTo>
                  <a:lnTo>
                    <a:pt x="0" y="116033"/>
                  </a:lnTo>
                  <a:lnTo>
                    <a:pt x="118111" y="0"/>
                  </a:lnTo>
                  <a:lnTo>
                    <a:pt x="120000" y="3961"/>
                  </a:lnTo>
                  <a:cubicBezTo>
                    <a:pt x="120000" y="3961"/>
                    <a:pt x="1883" y="120000"/>
                    <a:pt x="1883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 rot="-2393775">
              <a:off x="5825047" y="47251"/>
              <a:ext cx="68532" cy="57934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7927" y="119994"/>
                  </a:moveTo>
                  <a:lnTo>
                    <a:pt x="0" y="119594"/>
                  </a:lnTo>
                  <a:lnTo>
                    <a:pt x="72066" y="0"/>
                  </a:lnTo>
                  <a:lnTo>
                    <a:pt x="120000" y="405"/>
                  </a:lnTo>
                  <a:cubicBezTo>
                    <a:pt x="120000" y="405"/>
                    <a:pt x="47927" y="119994"/>
                    <a:pt x="47927" y="119994"/>
                  </a:cubicBezTo>
                  <a:close/>
                </a:path>
              </a:pathLst>
            </a:custGeom>
            <a:solidFill>
              <a:srgbClr val="2F2C5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 rot="-2393775">
              <a:off x="3523180" y="2042954"/>
              <a:ext cx="388377" cy="4051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866" y="119994"/>
                  </a:moveTo>
                  <a:lnTo>
                    <a:pt x="0" y="5627"/>
                  </a:lnTo>
                  <a:lnTo>
                    <a:pt x="6122" y="0"/>
                  </a:lnTo>
                  <a:lnTo>
                    <a:pt x="119994" y="114366"/>
                  </a:lnTo>
                  <a:cubicBezTo>
                    <a:pt x="119994" y="114366"/>
                    <a:pt x="113866" y="119994"/>
                    <a:pt x="11386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 rot="-2393775">
              <a:off x="2516137" y="2779237"/>
              <a:ext cx="769732" cy="75966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000" y="119994"/>
                  </a:moveTo>
                  <a:lnTo>
                    <a:pt x="0" y="116900"/>
                  </a:lnTo>
                  <a:lnTo>
                    <a:pt x="116994" y="0"/>
                  </a:lnTo>
                  <a:lnTo>
                    <a:pt x="119994" y="3094"/>
                  </a:lnTo>
                  <a:cubicBezTo>
                    <a:pt x="119994" y="3094"/>
                    <a:pt x="3000" y="119994"/>
                    <a:pt x="3000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 rot="-2393775">
              <a:off x="2862304" y="3571176"/>
              <a:ext cx="350232" cy="2482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755" y="119994"/>
                  </a:moveTo>
                  <a:lnTo>
                    <a:pt x="0" y="11027"/>
                  </a:lnTo>
                  <a:lnTo>
                    <a:pt x="5238" y="0"/>
                  </a:lnTo>
                  <a:lnTo>
                    <a:pt x="119994" y="108966"/>
                  </a:lnTo>
                  <a:cubicBezTo>
                    <a:pt x="119994" y="108966"/>
                    <a:pt x="114755" y="119994"/>
                    <a:pt x="114755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 rot="-2393775">
              <a:off x="2815507" y="-602065"/>
              <a:ext cx="86386" cy="61211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072" y="120000"/>
                  </a:moveTo>
                  <a:lnTo>
                    <a:pt x="0" y="516"/>
                  </a:lnTo>
                  <a:lnTo>
                    <a:pt x="37938" y="0"/>
                  </a:lnTo>
                  <a:lnTo>
                    <a:pt x="120000" y="119477"/>
                  </a:lnTo>
                  <a:cubicBezTo>
                    <a:pt x="120000" y="119477"/>
                    <a:pt x="82072" y="120000"/>
                    <a:pt x="82072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 rot="-2393775">
              <a:off x="-364381" y="1461463"/>
              <a:ext cx="294326" cy="31457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800" y="120000"/>
                  </a:moveTo>
                  <a:lnTo>
                    <a:pt x="0" y="7133"/>
                  </a:lnTo>
                  <a:lnTo>
                    <a:pt x="8194" y="0"/>
                  </a:lnTo>
                  <a:lnTo>
                    <a:pt x="119994" y="112861"/>
                  </a:lnTo>
                  <a:cubicBezTo>
                    <a:pt x="119994" y="112861"/>
                    <a:pt x="111800" y="120000"/>
                    <a:pt x="11180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1" name="Google Shape;51;p1"/>
            <p:cNvSpPr/>
            <p:nvPr/>
          </p:nvSpPr>
          <p:spPr>
            <a:xfrm rot="-2393775">
              <a:off x="4791237" y="-788337"/>
              <a:ext cx="1597755" cy="8340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4"/>
                  </a:moveTo>
                  <a:lnTo>
                    <a:pt x="40633" y="119038"/>
                  </a:lnTo>
                  <a:lnTo>
                    <a:pt x="55933" y="11122"/>
                  </a:lnTo>
                  <a:lnTo>
                    <a:pt x="411" y="32900"/>
                  </a:lnTo>
                  <a:lnTo>
                    <a:pt x="0" y="29027"/>
                  </a:lnTo>
                  <a:lnTo>
                    <a:pt x="58800" y="5961"/>
                  </a:lnTo>
                  <a:lnTo>
                    <a:pt x="43322" y="115116"/>
                  </a:lnTo>
                  <a:lnTo>
                    <a:pt x="115444" y="115988"/>
                  </a:lnTo>
                  <a:lnTo>
                    <a:pt x="63994" y="2594"/>
                  </a:lnTo>
                  <a:lnTo>
                    <a:pt x="65550" y="0"/>
                  </a:lnTo>
                  <a:cubicBezTo>
                    <a:pt x="65550" y="0"/>
                    <a:pt x="120000" y="119994"/>
                    <a:pt x="120000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 rot="-2393775">
              <a:off x="2993019" y="459954"/>
              <a:ext cx="845431" cy="89363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972" y="120000"/>
                  </a:moveTo>
                  <a:lnTo>
                    <a:pt x="101100" y="119811"/>
                  </a:lnTo>
                  <a:lnTo>
                    <a:pt x="115611" y="3972"/>
                  </a:lnTo>
                  <a:lnTo>
                    <a:pt x="0" y="3972"/>
                  </a:lnTo>
                  <a:lnTo>
                    <a:pt x="0" y="0"/>
                  </a:lnTo>
                  <a:lnTo>
                    <a:pt x="119994" y="0"/>
                  </a:lnTo>
                  <a:cubicBezTo>
                    <a:pt x="119994" y="0"/>
                    <a:pt x="104972" y="120000"/>
                    <a:pt x="104972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 rot="-2393775">
              <a:off x="-518710" y="2678339"/>
              <a:ext cx="860380" cy="103613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716" y="120000"/>
                  </a:moveTo>
                  <a:lnTo>
                    <a:pt x="59250" y="110855"/>
                  </a:lnTo>
                  <a:lnTo>
                    <a:pt x="45694" y="26705"/>
                  </a:lnTo>
                  <a:lnTo>
                    <a:pt x="0" y="2688"/>
                  </a:lnTo>
                  <a:lnTo>
                    <a:pt x="2044" y="0"/>
                  </a:lnTo>
                  <a:lnTo>
                    <a:pt x="49250" y="24805"/>
                  </a:lnTo>
                  <a:lnTo>
                    <a:pt x="62711" y="108366"/>
                  </a:lnTo>
                  <a:lnTo>
                    <a:pt x="95694" y="116205"/>
                  </a:lnTo>
                  <a:lnTo>
                    <a:pt x="116561" y="80777"/>
                  </a:lnTo>
                  <a:lnTo>
                    <a:pt x="119994" y="82183"/>
                  </a:lnTo>
                  <a:cubicBezTo>
                    <a:pt x="119994" y="82183"/>
                    <a:pt x="97716" y="120000"/>
                    <a:pt x="9771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 rot="-2393775">
              <a:off x="120164" y="4557683"/>
              <a:ext cx="518506" cy="10020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316" y="119994"/>
                  </a:moveTo>
                  <a:lnTo>
                    <a:pt x="0" y="1472"/>
                  </a:lnTo>
                  <a:lnTo>
                    <a:pt x="5677" y="0"/>
                  </a:lnTo>
                  <a:lnTo>
                    <a:pt x="120000" y="118522"/>
                  </a:lnTo>
                  <a:cubicBezTo>
                    <a:pt x="120000" y="118522"/>
                    <a:pt x="114316" y="119994"/>
                    <a:pt x="11431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 rot="-2393775">
              <a:off x="1767405" y="2827080"/>
              <a:ext cx="727735" cy="1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5644" y="120000"/>
                  </a:moveTo>
                  <a:lnTo>
                    <a:pt x="56672" y="2766"/>
                  </a:lnTo>
                  <a:lnTo>
                    <a:pt x="53711" y="2766"/>
                  </a:lnTo>
                  <a:lnTo>
                    <a:pt x="4255" y="80211"/>
                  </a:lnTo>
                  <a:lnTo>
                    <a:pt x="0" y="79316"/>
                  </a:lnTo>
                  <a:lnTo>
                    <a:pt x="50538" y="0"/>
                  </a:lnTo>
                  <a:lnTo>
                    <a:pt x="60088" y="0"/>
                  </a:lnTo>
                  <a:lnTo>
                    <a:pt x="119994" y="119277"/>
                  </a:lnTo>
                  <a:cubicBezTo>
                    <a:pt x="119994" y="119277"/>
                    <a:pt x="115644" y="120000"/>
                    <a:pt x="115644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 rot="-2393775">
              <a:off x="1660837" y="3886997"/>
              <a:ext cx="887477" cy="87597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394" y="119994"/>
                  </a:moveTo>
                  <a:lnTo>
                    <a:pt x="0" y="2683"/>
                  </a:lnTo>
                  <a:lnTo>
                    <a:pt x="2600" y="0"/>
                  </a:lnTo>
                  <a:lnTo>
                    <a:pt x="119994" y="117311"/>
                  </a:lnTo>
                  <a:cubicBezTo>
                    <a:pt x="119994" y="117311"/>
                    <a:pt x="117394" y="119994"/>
                    <a:pt x="117394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 rot="-2393775">
              <a:off x="1548996" y="1898415"/>
              <a:ext cx="1266199" cy="256012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3916" y="120000"/>
                  </a:moveTo>
                  <a:lnTo>
                    <a:pt x="32011" y="119116"/>
                  </a:lnTo>
                  <a:lnTo>
                    <a:pt x="69672" y="99088"/>
                  </a:lnTo>
                  <a:lnTo>
                    <a:pt x="116805" y="29727"/>
                  </a:lnTo>
                  <a:lnTo>
                    <a:pt x="2738" y="2094"/>
                  </a:lnTo>
                  <a:lnTo>
                    <a:pt x="7866" y="78994"/>
                  </a:lnTo>
                  <a:lnTo>
                    <a:pt x="5272" y="79038"/>
                  </a:lnTo>
                  <a:lnTo>
                    <a:pt x="0" y="0"/>
                  </a:lnTo>
                  <a:lnTo>
                    <a:pt x="120000" y="29066"/>
                  </a:lnTo>
                  <a:lnTo>
                    <a:pt x="71955" y="99761"/>
                  </a:lnTo>
                  <a:lnTo>
                    <a:pt x="71766" y="99861"/>
                  </a:lnTo>
                  <a:cubicBezTo>
                    <a:pt x="71766" y="99861"/>
                    <a:pt x="33916" y="120000"/>
                    <a:pt x="3391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 rot="-2393775">
              <a:off x="2462854" y="2817229"/>
              <a:ext cx="1852118" cy="39360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4" y="119994"/>
                  </a:moveTo>
                  <a:lnTo>
                    <a:pt x="0" y="111777"/>
                  </a:lnTo>
                  <a:lnTo>
                    <a:pt x="119650" y="0"/>
                  </a:lnTo>
                  <a:lnTo>
                    <a:pt x="119994" y="8216"/>
                  </a:lnTo>
                  <a:cubicBezTo>
                    <a:pt x="119994" y="8216"/>
                    <a:pt x="344" y="119994"/>
                    <a:pt x="344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 rot="-2393775">
              <a:off x="1104543" y="-884547"/>
              <a:ext cx="371668" cy="28989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455" y="120000"/>
                  </a:moveTo>
                  <a:lnTo>
                    <a:pt x="0" y="216"/>
                  </a:lnTo>
                  <a:lnTo>
                    <a:pt x="12538" y="0"/>
                  </a:lnTo>
                  <a:lnTo>
                    <a:pt x="120000" y="119777"/>
                  </a:lnTo>
                  <a:cubicBezTo>
                    <a:pt x="120000" y="119777"/>
                    <a:pt x="107455" y="120000"/>
                    <a:pt x="107455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 rot="-2393775">
              <a:off x="863576" y="1940281"/>
              <a:ext cx="1836269" cy="6297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316" y="119994"/>
                  </a:moveTo>
                  <a:lnTo>
                    <a:pt x="80283" y="115722"/>
                  </a:lnTo>
                  <a:lnTo>
                    <a:pt x="115127" y="43711"/>
                  </a:lnTo>
                  <a:lnTo>
                    <a:pt x="0" y="5200"/>
                  </a:lnTo>
                  <a:lnTo>
                    <a:pt x="200" y="0"/>
                  </a:lnTo>
                  <a:lnTo>
                    <a:pt x="119994" y="40072"/>
                  </a:lnTo>
                  <a:cubicBezTo>
                    <a:pt x="119994" y="40072"/>
                    <a:pt x="81316" y="119994"/>
                    <a:pt x="8131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 rot="-2393775">
              <a:off x="3568314" y="1180073"/>
              <a:ext cx="776351" cy="99289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350" y="120000"/>
                  </a:moveTo>
                  <a:lnTo>
                    <a:pt x="0" y="117961"/>
                  </a:lnTo>
                  <a:lnTo>
                    <a:pt x="116644" y="0"/>
                  </a:lnTo>
                  <a:lnTo>
                    <a:pt x="120000" y="2033"/>
                  </a:lnTo>
                  <a:cubicBezTo>
                    <a:pt x="120000" y="2033"/>
                    <a:pt x="3350" y="120000"/>
                    <a:pt x="335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 rot="-2393775">
              <a:off x="4885392" y="1068069"/>
              <a:ext cx="1536420" cy="4540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044" y="120000"/>
                  </a:moveTo>
                  <a:lnTo>
                    <a:pt x="0" y="6338"/>
                  </a:lnTo>
                  <a:lnTo>
                    <a:pt x="1066" y="44"/>
                  </a:lnTo>
                  <a:lnTo>
                    <a:pt x="58077" y="111672"/>
                  </a:lnTo>
                  <a:lnTo>
                    <a:pt x="118977" y="0"/>
                  </a:lnTo>
                  <a:lnTo>
                    <a:pt x="119994" y="6388"/>
                  </a:lnTo>
                  <a:cubicBezTo>
                    <a:pt x="119994" y="6388"/>
                    <a:pt x="58044" y="120000"/>
                    <a:pt x="58044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 rot="-2393775">
              <a:off x="2110659" y="-91751"/>
              <a:ext cx="834312" cy="62700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655" y="119994"/>
                  </a:moveTo>
                  <a:lnTo>
                    <a:pt x="0" y="4233"/>
                  </a:lnTo>
                  <a:lnTo>
                    <a:pt x="2338" y="0"/>
                  </a:lnTo>
                  <a:lnTo>
                    <a:pt x="119994" y="115761"/>
                  </a:lnTo>
                  <a:cubicBezTo>
                    <a:pt x="119994" y="115761"/>
                    <a:pt x="117655" y="119994"/>
                    <a:pt x="117655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 rot="-2393960">
              <a:off x="-620878" y="2175506"/>
              <a:ext cx="1737027" cy="28220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61" y="119994"/>
                  </a:moveTo>
                  <a:lnTo>
                    <a:pt x="0" y="109372"/>
                  </a:lnTo>
                  <a:lnTo>
                    <a:pt x="119433" y="0"/>
                  </a:lnTo>
                  <a:lnTo>
                    <a:pt x="120000" y="10616"/>
                  </a:lnTo>
                  <a:cubicBezTo>
                    <a:pt x="120000" y="10616"/>
                    <a:pt x="561" y="119994"/>
                    <a:pt x="561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 rot="-2393775">
              <a:off x="3676318" y="-1761132"/>
              <a:ext cx="60197" cy="44023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4533" y="120000"/>
                  </a:moveTo>
                  <a:lnTo>
                    <a:pt x="0" y="119433"/>
                  </a:lnTo>
                  <a:lnTo>
                    <a:pt x="65461" y="0"/>
                  </a:lnTo>
                  <a:lnTo>
                    <a:pt x="119994" y="561"/>
                  </a:lnTo>
                  <a:cubicBezTo>
                    <a:pt x="119994" y="561"/>
                    <a:pt x="54533" y="120000"/>
                    <a:pt x="54533" y="120000"/>
                  </a:cubicBezTo>
                  <a:close/>
                </a:path>
              </a:pathLst>
            </a:custGeom>
            <a:solidFill>
              <a:srgbClr val="2F2C5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 rot="-2393775">
              <a:off x="3785103" y="-1448513"/>
              <a:ext cx="438911" cy="759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166" y="119994"/>
                  </a:moveTo>
                  <a:lnTo>
                    <a:pt x="0" y="43188"/>
                  </a:lnTo>
                  <a:lnTo>
                    <a:pt x="827" y="0"/>
                  </a:lnTo>
                  <a:lnTo>
                    <a:pt x="120000" y="76805"/>
                  </a:lnTo>
                  <a:cubicBezTo>
                    <a:pt x="120000" y="76805"/>
                    <a:pt x="119166" y="119994"/>
                    <a:pt x="11916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 rot="-2393775">
              <a:off x="6339060" y="-773395"/>
              <a:ext cx="266645" cy="20104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155" y="120000"/>
                  </a:moveTo>
                  <a:lnTo>
                    <a:pt x="0" y="106611"/>
                  </a:lnTo>
                  <a:lnTo>
                    <a:pt x="112844" y="0"/>
                  </a:lnTo>
                  <a:lnTo>
                    <a:pt x="119994" y="13377"/>
                  </a:lnTo>
                  <a:cubicBezTo>
                    <a:pt x="119994" y="13377"/>
                    <a:pt x="7155" y="120000"/>
                    <a:pt x="7155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 rot="-2393775">
              <a:off x="3877810" y="-820485"/>
              <a:ext cx="808310" cy="15090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6" y="119994"/>
                  </a:moveTo>
                  <a:lnTo>
                    <a:pt x="0" y="98388"/>
                  </a:lnTo>
                  <a:lnTo>
                    <a:pt x="119377" y="0"/>
                  </a:lnTo>
                  <a:lnTo>
                    <a:pt x="120000" y="21611"/>
                  </a:lnTo>
                  <a:cubicBezTo>
                    <a:pt x="120000" y="21611"/>
                    <a:pt x="616" y="119994"/>
                    <a:pt x="61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 rot="-2393775">
              <a:off x="2495234" y="1665716"/>
              <a:ext cx="1040529" cy="10425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 rot="-2393775">
              <a:off x="-164934" y="3211927"/>
              <a:ext cx="1703351" cy="1706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 rot="-2393775">
              <a:off x="3723633" y="-1466466"/>
              <a:ext cx="327085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FCA6B7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 rot="-2393775">
              <a:off x="-824168" y="5555985"/>
              <a:ext cx="183236" cy="18357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8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8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B1CC1D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 rot="-2393775">
              <a:off x="-1294865" y="4503377"/>
              <a:ext cx="327085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D4D8E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 rot="-2393775">
              <a:off x="1789883" y="111614"/>
              <a:ext cx="327085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 rot="-2393775">
              <a:off x="6332182" y="-668285"/>
              <a:ext cx="220826" cy="22124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59994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59994"/>
                  </a:cubicBezTo>
                  <a:close/>
                </a:path>
              </a:pathLst>
            </a:custGeom>
            <a:solidFill>
              <a:srgbClr val="A0C6FE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 rot="-2393775">
              <a:off x="2700297" y="3621614"/>
              <a:ext cx="220811" cy="22124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8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8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FCA6B7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 rot="-2393775">
              <a:off x="-2244917" y="3414523"/>
              <a:ext cx="156202" cy="15649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00A0AE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 rot="-2393775">
              <a:off x="4766120" y="1461279"/>
              <a:ext cx="327085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 rot="-2393775">
              <a:off x="227927" y="5795293"/>
              <a:ext cx="327085" cy="32771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7A7A8B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 rot="-2393775">
              <a:off x="1560203" y="2830057"/>
              <a:ext cx="327085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 rot="-2393775">
              <a:off x="5182215" y="-873012"/>
              <a:ext cx="327085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 rot="-2393814">
              <a:off x="442324" y="1319208"/>
              <a:ext cx="698775" cy="70004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59994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94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 rot="-2393775">
              <a:off x="-1639241" y="2630135"/>
              <a:ext cx="983917" cy="9858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 rot="-2393775">
              <a:off x="5747145" y="295167"/>
              <a:ext cx="685134" cy="68644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19994"/>
                    <a:pt x="59994" y="119994"/>
                  </a:cubicBezTo>
                  <a:cubicBezTo>
                    <a:pt x="26855" y="119994"/>
                    <a:pt x="0" y="93133"/>
                    <a:pt x="0" y="60000"/>
                  </a:cubicBezTo>
                  <a:cubicBezTo>
                    <a:pt x="0" y="26861"/>
                    <a:pt x="26855" y="0"/>
                    <a:pt x="59994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 rot="-2393775">
              <a:off x="-1385698" y="5071164"/>
              <a:ext cx="145595" cy="14588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59994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94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 rot="-2393775">
              <a:off x="-422176" y="2954210"/>
              <a:ext cx="145603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 rot="-2393775">
              <a:off x="821903" y="2531280"/>
              <a:ext cx="145603" cy="14588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 rot="-2393775">
              <a:off x="815434" y="5217402"/>
              <a:ext cx="145595" cy="14588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59994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6"/>
                    <a:pt x="26861" y="0"/>
                    <a:pt x="59994" y="0"/>
                  </a:cubicBezTo>
                  <a:cubicBezTo>
                    <a:pt x="93133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 rot="-2393775">
              <a:off x="3161616" y="3603092"/>
              <a:ext cx="145595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59994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94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 rot="-2393775">
              <a:off x="-194303" y="4769418"/>
              <a:ext cx="145596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33"/>
                    <a:pt x="93138" y="120000"/>
                    <a:pt x="60000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55"/>
                    <a:pt x="26861" y="0"/>
                    <a:pt x="60000" y="0"/>
                  </a:cubicBezTo>
                  <a:cubicBezTo>
                    <a:pt x="93138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 rot="-2393775">
              <a:off x="5618283" y="25708"/>
              <a:ext cx="145588" cy="14588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59988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88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 rot="-2393775">
              <a:off x="2325694" y="1544081"/>
              <a:ext cx="145603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 rot="-2393775">
              <a:off x="3855156" y="978996"/>
              <a:ext cx="145603" cy="14588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6"/>
                    <a:pt x="26861" y="0"/>
                    <a:pt x="60000" y="0"/>
                  </a:cubicBezTo>
                  <a:cubicBezTo>
                    <a:pt x="93133" y="0"/>
                    <a:pt x="119994" y="26866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 rot="-2393775">
              <a:off x="3921476" y="-484307"/>
              <a:ext cx="145603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55"/>
                    <a:pt x="26861" y="0"/>
                    <a:pt x="60000" y="0"/>
                  </a:cubicBezTo>
                  <a:cubicBezTo>
                    <a:pt x="93133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 rot="-2393775">
              <a:off x="295196" y="3027297"/>
              <a:ext cx="81288" cy="814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27" y="120000"/>
                    <a:pt x="59994" y="120000"/>
                  </a:cubicBezTo>
                  <a:cubicBezTo>
                    <a:pt x="26855" y="120000"/>
                    <a:pt x="0" y="93133"/>
                    <a:pt x="0" y="60000"/>
                  </a:cubicBezTo>
                  <a:cubicBezTo>
                    <a:pt x="0" y="26861"/>
                    <a:pt x="26855" y="0"/>
                    <a:pt x="59994" y="0"/>
                  </a:cubicBezTo>
                  <a:cubicBezTo>
                    <a:pt x="93127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 rot="-2393775">
              <a:off x="-461310" y="2444749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27" y="119994"/>
                    <a:pt x="59994" y="119994"/>
                  </a:cubicBezTo>
                  <a:cubicBezTo>
                    <a:pt x="26855" y="119994"/>
                    <a:pt x="0" y="93127"/>
                    <a:pt x="0" y="59994"/>
                  </a:cubicBezTo>
                  <a:cubicBezTo>
                    <a:pt x="0" y="26855"/>
                    <a:pt x="26855" y="0"/>
                    <a:pt x="59994" y="0"/>
                  </a:cubicBezTo>
                  <a:cubicBezTo>
                    <a:pt x="93127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 rot="-2393775">
              <a:off x="1557669" y="2396130"/>
              <a:ext cx="81289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8"/>
                    <a:pt x="93127" y="119994"/>
                    <a:pt x="59994" y="119994"/>
                  </a:cubicBezTo>
                  <a:cubicBezTo>
                    <a:pt x="26855" y="119994"/>
                    <a:pt x="0" y="93138"/>
                    <a:pt x="0" y="60000"/>
                  </a:cubicBezTo>
                  <a:cubicBezTo>
                    <a:pt x="0" y="26866"/>
                    <a:pt x="26855" y="0"/>
                    <a:pt x="59994" y="0"/>
                  </a:cubicBezTo>
                  <a:cubicBezTo>
                    <a:pt x="93127" y="0"/>
                    <a:pt x="119994" y="26866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 rot="-2393775">
              <a:off x="1637655" y="1847121"/>
              <a:ext cx="81281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38" y="119994"/>
                    <a:pt x="60000" y="119994"/>
                  </a:cubicBezTo>
                  <a:cubicBezTo>
                    <a:pt x="26855" y="119994"/>
                    <a:pt x="0" y="93138"/>
                    <a:pt x="0" y="60000"/>
                  </a:cubicBezTo>
                  <a:cubicBezTo>
                    <a:pt x="0" y="26866"/>
                    <a:pt x="26855" y="0"/>
                    <a:pt x="60000" y="0"/>
                  </a:cubicBezTo>
                  <a:cubicBezTo>
                    <a:pt x="93138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 rot="-2393775">
              <a:off x="2161641" y="1023346"/>
              <a:ext cx="81281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27"/>
                    <a:pt x="93127" y="119994"/>
                    <a:pt x="60000" y="119994"/>
                  </a:cubicBezTo>
                  <a:cubicBezTo>
                    <a:pt x="26844" y="119994"/>
                    <a:pt x="0" y="93127"/>
                    <a:pt x="0" y="59994"/>
                  </a:cubicBezTo>
                  <a:cubicBezTo>
                    <a:pt x="0" y="26855"/>
                    <a:pt x="26844" y="0"/>
                    <a:pt x="60000" y="0"/>
                  </a:cubicBezTo>
                  <a:cubicBezTo>
                    <a:pt x="93127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 rot="-2393775">
              <a:off x="1356430" y="635801"/>
              <a:ext cx="81288" cy="814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8" y="120000"/>
                    <a:pt x="60000" y="120000"/>
                  </a:cubicBezTo>
                  <a:cubicBezTo>
                    <a:pt x="26866" y="120000"/>
                    <a:pt x="0" y="93133"/>
                    <a:pt x="0" y="60000"/>
                  </a:cubicBezTo>
                  <a:cubicBezTo>
                    <a:pt x="0" y="26861"/>
                    <a:pt x="26866" y="0"/>
                    <a:pt x="60000" y="0"/>
                  </a:cubicBezTo>
                  <a:cubicBezTo>
                    <a:pt x="93138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 rot="-2393775">
              <a:off x="1685671" y="-121591"/>
              <a:ext cx="81281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27" y="119994"/>
                    <a:pt x="60000" y="119994"/>
                  </a:cubicBezTo>
                  <a:cubicBezTo>
                    <a:pt x="26844" y="119994"/>
                    <a:pt x="0" y="93138"/>
                    <a:pt x="0" y="60000"/>
                  </a:cubicBezTo>
                  <a:cubicBezTo>
                    <a:pt x="0" y="26866"/>
                    <a:pt x="26844" y="0"/>
                    <a:pt x="60000" y="0"/>
                  </a:cubicBezTo>
                  <a:cubicBezTo>
                    <a:pt x="93127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 rot="-2393775">
              <a:off x="2445271" y="188362"/>
              <a:ext cx="81296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33" y="119994"/>
                    <a:pt x="59988" y="119994"/>
                  </a:cubicBezTo>
                  <a:cubicBezTo>
                    <a:pt x="26861" y="119994"/>
                    <a:pt x="0" y="93127"/>
                    <a:pt x="0" y="59994"/>
                  </a:cubicBezTo>
                  <a:cubicBezTo>
                    <a:pt x="0" y="26855"/>
                    <a:pt x="26861" y="0"/>
                    <a:pt x="59988" y="0"/>
                  </a:cubicBezTo>
                  <a:cubicBezTo>
                    <a:pt x="93133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 rot="-2393775">
              <a:off x="4519829" y="-1083148"/>
              <a:ext cx="81296" cy="814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59988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88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 rot="-2393775">
              <a:off x="3221921" y="1255495"/>
              <a:ext cx="81296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33" y="119994"/>
                    <a:pt x="60005" y="119994"/>
                  </a:cubicBezTo>
                  <a:cubicBezTo>
                    <a:pt x="26861" y="119994"/>
                    <a:pt x="0" y="93127"/>
                    <a:pt x="0" y="59994"/>
                  </a:cubicBezTo>
                  <a:cubicBezTo>
                    <a:pt x="0" y="26855"/>
                    <a:pt x="26861" y="0"/>
                    <a:pt x="60005" y="0"/>
                  </a:cubicBezTo>
                  <a:cubicBezTo>
                    <a:pt x="93133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 rot="-2393775">
              <a:off x="2515017" y="3080767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38" y="119994"/>
                    <a:pt x="60000" y="119994"/>
                  </a:cubicBezTo>
                  <a:cubicBezTo>
                    <a:pt x="26866" y="119994"/>
                    <a:pt x="0" y="93127"/>
                    <a:pt x="0" y="59994"/>
                  </a:cubicBezTo>
                  <a:cubicBezTo>
                    <a:pt x="0" y="26855"/>
                    <a:pt x="26866" y="0"/>
                    <a:pt x="60000" y="0"/>
                  </a:cubicBezTo>
                  <a:cubicBezTo>
                    <a:pt x="93138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 rot="-2393775">
              <a:off x="3366225" y="2947712"/>
              <a:ext cx="81296" cy="814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59988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88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 rot="-2393775">
              <a:off x="-598128" y="4468416"/>
              <a:ext cx="81289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27" y="119994"/>
                    <a:pt x="59994" y="119994"/>
                  </a:cubicBezTo>
                  <a:cubicBezTo>
                    <a:pt x="26866" y="119994"/>
                    <a:pt x="0" y="93127"/>
                    <a:pt x="0" y="59994"/>
                  </a:cubicBezTo>
                  <a:cubicBezTo>
                    <a:pt x="0" y="26855"/>
                    <a:pt x="26866" y="0"/>
                    <a:pt x="59994" y="0"/>
                  </a:cubicBezTo>
                  <a:cubicBezTo>
                    <a:pt x="93127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 rot="-2393775">
              <a:off x="1423458" y="3202619"/>
              <a:ext cx="81288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8"/>
                    <a:pt x="93138" y="119994"/>
                    <a:pt x="60000" y="119994"/>
                  </a:cubicBezTo>
                  <a:cubicBezTo>
                    <a:pt x="26866" y="119994"/>
                    <a:pt x="0" y="93138"/>
                    <a:pt x="0" y="60000"/>
                  </a:cubicBezTo>
                  <a:cubicBezTo>
                    <a:pt x="0" y="26866"/>
                    <a:pt x="26866" y="0"/>
                    <a:pt x="60000" y="0"/>
                  </a:cubicBezTo>
                  <a:cubicBezTo>
                    <a:pt x="93138" y="0"/>
                    <a:pt x="119994" y="26866"/>
                    <a:pt x="119994" y="6000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 rot="-2393775">
              <a:off x="5204872" y="427004"/>
              <a:ext cx="81281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50" y="119994"/>
                    <a:pt x="60000" y="119994"/>
                  </a:cubicBezTo>
                  <a:cubicBezTo>
                    <a:pt x="26866" y="119994"/>
                    <a:pt x="0" y="93138"/>
                    <a:pt x="0" y="60000"/>
                  </a:cubicBezTo>
                  <a:cubicBezTo>
                    <a:pt x="0" y="26866"/>
                    <a:pt x="26866" y="0"/>
                    <a:pt x="60000" y="0"/>
                  </a:cubicBezTo>
                  <a:cubicBezTo>
                    <a:pt x="93150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 rot="-2393775">
              <a:off x="3917807" y="1811585"/>
              <a:ext cx="81281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27" y="119994"/>
                    <a:pt x="60000" y="119994"/>
                  </a:cubicBezTo>
                  <a:cubicBezTo>
                    <a:pt x="26844" y="119994"/>
                    <a:pt x="0" y="93138"/>
                    <a:pt x="0" y="60000"/>
                  </a:cubicBezTo>
                  <a:cubicBezTo>
                    <a:pt x="0" y="26866"/>
                    <a:pt x="26844" y="0"/>
                    <a:pt x="60000" y="0"/>
                  </a:cubicBezTo>
                  <a:cubicBezTo>
                    <a:pt x="93127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 rot="-2393775">
              <a:off x="6257597" y="-86666"/>
              <a:ext cx="81282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27"/>
                    <a:pt x="93127" y="119994"/>
                    <a:pt x="60000" y="119994"/>
                  </a:cubicBezTo>
                  <a:cubicBezTo>
                    <a:pt x="26844" y="119994"/>
                    <a:pt x="0" y="93127"/>
                    <a:pt x="0" y="59994"/>
                  </a:cubicBezTo>
                  <a:cubicBezTo>
                    <a:pt x="0" y="26855"/>
                    <a:pt x="26844" y="0"/>
                    <a:pt x="60000" y="0"/>
                  </a:cubicBezTo>
                  <a:cubicBezTo>
                    <a:pt x="93127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 rot="-2393775">
              <a:off x="1956750" y="3817490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27" y="119994"/>
                    <a:pt x="59994" y="119994"/>
                  </a:cubicBezTo>
                  <a:cubicBezTo>
                    <a:pt x="26855" y="119994"/>
                    <a:pt x="0" y="93127"/>
                    <a:pt x="0" y="59994"/>
                  </a:cubicBezTo>
                  <a:cubicBezTo>
                    <a:pt x="0" y="26855"/>
                    <a:pt x="26855" y="0"/>
                    <a:pt x="59994" y="0"/>
                  </a:cubicBezTo>
                  <a:cubicBezTo>
                    <a:pt x="93127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 rot="-2393775">
              <a:off x="3932142" y="2243171"/>
              <a:ext cx="81282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27"/>
                    <a:pt x="93150" y="119994"/>
                    <a:pt x="60000" y="119994"/>
                  </a:cubicBezTo>
                  <a:cubicBezTo>
                    <a:pt x="26866" y="119994"/>
                    <a:pt x="0" y="93127"/>
                    <a:pt x="0" y="59994"/>
                  </a:cubicBezTo>
                  <a:cubicBezTo>
                    <a:pt x="0" y="26855"/>
                    <a:pt x="26866" y="0"/>
                    <a:pt x="60000" y="0"/>
                  </a:cubicBezTo>
                  <a:cubicBezTo>
                    <a:pt x="93150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 rot="-2393775">
              <a:off x="2179854" y="2242401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38" y="119994"/>
                    <a:pt x="60000" y="119994"/>
                  </a:cubicBezTo>
                  <a:cubicBezTo>
                    <a:pt x="26866" y="119994"/>
                    <a:pt x="0" y="93127"/>
                    <a:pt x="0" y="59994"/>
                  </a:cubicBezTo>
                  <a:cubicBezTo>
                    <a:pt x="0" y="26855"/>
                    <a:pt x="26866" y="0"/>
                    <a:pt x="60000" y="0"/>
                  </a:cubicBezTo>
                  <a:cubicBezTo>
                    <a:pt x="93138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 rot="-2393775">
              <a:off x="4783623" y="-30824"/>
              <a:ext cx="81281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27"/>
                    <a:pt x="93127" y="119994"/>
                    <a:pt x="60000" y="119994"/>
                  </a:cubicBezTo>
                  <a:cubicBezTo>
                    <a:pt x="26844" y="119994"/>
                    <a:pt x="0" y="93127"/>
                    <a:pt x="0" y="59994"/>
                  </a:cubicBezTo>
                  <a:cubicBezTo>
                    <a:pt x="0" y="26855"/>
                    <a:pt x="26844" y="0"/>
                    <a:pt x="60000" y="0"/>
                  </a:cubicBezTo>
                  <a:cubicBezTo>
                    <a:pt x="93127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 rot="-2393775">
              <a:off x="2768523" y="805267"/>
              <a:ext cx="81281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27" y="119994"/>
                    <a:pt x="60000" y="119994"/>
                  </a:cubicBezTo>
                  <a:cubicBezTo>
                    <a:pt x="26844" y="119994"/>
                    <a:pt x="0" y="93138"/>
                    <a:pt x="0" y="60000"/>
                  </a:cubicBezTo>
                  <a:cubicBezTo>
                    <a:pt x="0" y="26866"/>
                    <a:pt x="26844" y="0"/>
                    <a:pt x="60000" y="0"/>
                  </a:cubicBezTo>
                  <a:cubicBezTo>
                    <a:pt x="93127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 rot="-2393775">
              <a:off x="2594787" y="-553772"/>
              <a:ext cx="81281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50" y="119994"/>
                    <a:pt x="60000" y="119994"/>
                  </a:cubicBezTo>
                  <a:cubicBezTo>
                    <a:pt x="26866" y="119994"/>
                    <a:pt x="0" y="93138"/>
                    <a:pt x="0" y="60000"/>
                  </a:cubicBezTo>
                  <a:cubicBezTo>
                    <a:pt x="0" y="26866"/>
                    <a:pt x="26866" y="0"/>
                    <a:pt x="60000" y="0"/>
                  </a:cubicBezTo>
                  <a:cubicBezTo>
                    <a:pt x="93150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 rot="-2393775">
              <a:off x="-507122" y="1538048"/>
              <a:ext cx="81296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8"/>
                    <a:pt x="93133" y="119994"/>
                    <a:pt x="60000" y="119994"/>
                  </a:cubicBezTo>
                  <a:cubicBezTo>
                    <a:pt x="26861" y="119994"/>
                    <a:pt x="0" y="93138"/>
                    <a:pt x="0" y="60000"/>
                  </a:cubicBezTo>
                  <a:cubicBezTo>
                    <a:pt x="0" y="26866"/>
                    <a:pt x="26861" y="0"/>
                    <a:pt x="60000" y="0"/>
                  </a:cubicBezTo>
                  <a:cubicBezTo>
                    <a:pt x="93133" y="0"/>
                    <a:pt x="119994" y="26866"/>
                    <a:pt x="119994" y="6000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 rot="-2393775">
              <a:off x="-1767991" y="4339946"/>
              <a:ext cx="108409" cy="10862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77"/>
                  </a:moveTo>
                  <a:cubicBezTo>
                    <a:pt x="35094" y="105077"/>
                    <a:pt x="14905" y="84894"/>
                    <a:pt x="14905" y="60000"/>
                  </a:cubicBezTo>
                  <a:cubicBezTo>
                    <a:pt x="14905" y="35100"/>
                    <a:pt x="35094" y="14916"/>
                    <a:pt x="60000" y="14916"/>
                  </a:cubicBezTo>
                  <a:cubicBezTo>
                    <a:pt x="84894" y="14916"/>
                    <a:pt x="105077" y="35100"/>
                    <a:pt x="105077" y="60000"/>
                  </a:cubicBezTo>
                  <a:cubicBezTo>
                    <a:pt x="105077" y="84894"/>
                    <a:pt x="84894" y="105077"/>
                    <a:pt x="60000" y="105077"/>
                  </a:cubicBezTo>
                  <a:close/>
                  <a:moveTo>
                    <a:pt x="60000" y="0"/>
                  </a:moveTo>
                  <a:cubicBezTo>
                    <a:pt x="26855" y="0"/>
                    <a:pt x="0" y="26861"/>
                    <a:pt x="0" y="60000"/>
                  </a:cubicBezTo>
                  <a:cubicBezTo>
                    <a:pt x="0" y="93133"/>
                    <a:pt x="26855" y="119994"/>
                    <a:pt x="60000" y="119994"/>
                  </a:cubicBezTo>
                  <a:cubicBezTo>
                    <a:pt x="93127" y="119994"/>
                    <a:pt x="119994" y="93133"/>
                    <a:pt x="119994" y="60000"/>
                  </a:cubicBezTo>
                  <a:cubicBezTo>
                    <a:pt x="119994" y="26861"/>
                    <a:pt x="93127" y="0"/>
                    <a:pt x="60000" y="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 rot="-2393775">
              <a:off x="139728" y="5194341"/>
              <a:ext cx="108409" cy="10862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77"/>
                  </a:moveTo>
                  <a:cubicBezTo>
                    <a:pt x="35100" y="105077"/>
                    <a:pt x="14905" y="84894"/>
                    <a:pt x="14905" y="60000"/>
                  </a:cubicBezTo>
                  <a:cubicBezTo>
                    <a:pt x="14905" y="35100"/>
                    <a:pt x="35100" y="14916"/>
                    <a:pt x="60000" y="14916"/>
                  </a:cubicBezTo>
                  <a:cubicBezTo>
                    <a:pt x="84900" y="14916"/>
                    <a:pt x="105088" y="35100"/>
                    <a:pt x="105088" y="60000"/>
                  </a:cubicBezTo>
                  <a:cubicBezTo>
                    <a:pt x="105088" y="84894"/>
                    <a:pt x="84900" y="105077"/>
                    <a:pt x="60000" y="105077"/>
                  </a:cubicBezTo>
                  <a:close/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3"/>
                    <a:pt x="26866" y="119994"/>
                    <a:pt x="60000" y="119994"/>
                  </a:cubicBezTo>
                  <a:cubicBezTo>
                    <a:pt x="93138" y="119994"/>
                    <a:pt x="119994" y="93133"/>
                    <a:pt x="119994" y="60000"/>
                  </a:cubicBezTo>
                  <a:cubicBezTo>
                    <a:pt x="119994" y="26861"/>
                    <a:pt x="93138" y="0"/>
                    <a:pt x="60000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 rot="-2393775">
              <a:off x="2714840" y="4314352"/>
              <a:ext cx="108416" cy="10861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994" y="105088"/>
                  </a:moveTo>
                  <a:cubicBezTo>
                    <a:pt x="35100" y="105088"/>
                    <a:pt x="14916" y="84900"/>
                    <a:pt x="14916" y="60000"/>
                  </a:cubicBezTo>
                  <a:cubicBezTo>
                    <a:pt x="14916" y="35094"/>
                    <a:pt x="35100" y="14916"/>
                    <a:pt x="59994" y="14916"/>
                  </a:cubicBezTo>
                  <a:cubicBezTo>
                    <a:pt x="84894" y="14916"/>
                    <a:pt x="105077" y="35094"/>
                    <a:pt x="105077" y="60000"/>
                  </a:cubicBezTo>
                  <a:cubicBezTo>
                    <a:pt x="105077" y="84900"/>
                    <a:pt x="84894" y="105088"/>
                    <a:pt x="59994" y="105088"/>
                  </a:cubicBezTo>
                  <a:close/>
                  <a:moveTo>
                    <a:pt x="59994" y="0"/>
                  </a:moveTo>
                  <a:cubicBezTo>
                    <a:pt x="26861" y="0"/>
                    <a:pt x="0" y="26866"/>
                    <a:pt x="0" y="60000"/>
                  </a:cubicBezTo>
                  <a:cubicBezTo>
                    <a:pt x="0" y="93138"/>
                    <a:pt x="26861" y="120000"/>
                    <a:pt x="59994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6"/>
                    <a:pt x="93133" y="0"/>
                    <a:pt x="59994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 rot="-2393775">
              <a:off x="-537580" y="1510428"/>
              <a:ext cx="135853" cy="1361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77"/>
                  </a:moveTo>
                  <a:cubicBezTo>
                    <a:pt x="35100" y="105077"/>
                    <a:pt x="14916" y="84894"/>
                    <a:pt x="14916" y="60000"/>
                  </a:cubicBezTo>
                  <a:cubicBezTo>
                    <a:pt x="14916" y="35094"/>
                    <a:pt x="35100" y="14905"/>
                    <a:pt x="60000" y="14905"/>
                  </a:cubicBezTo>
                  <a:cubicBezTo>
                    <a:pt x="84894" y="14905"/>
                    <a:pt x="105077" y="35094"/>
                    <a:pt x="105077" y="60000"/>
                  </a:cubicBezTo>
                  <a:cubicBezTo>
                    <a:pt x="105077" y="84894"/>
                    <a:pt x="84894" y="105077"/>
                    <a:pt x="60000" y="105077"/>
                  </a:cubicBezTo>
                  <a:close/>
                  <a:moveTo>
                    <a:pt x="60000" y="0"/>
                  </a:moveTo>
                  <a:cubicBezTo>
                    <a:pt x="26861" y="0"/>
                    <a:pt x="0" y="26855"/>
                    <a:pt x="0" y="60000"/>
                  </a:cubicBezTo>
                  <a:cubicBezTo>
                    <a:pt x="0" y="93133"/>
                    <a:pt x="26861" y="119994"/>
                    <a:pt x="60000" y="119994"/>
                  </a:cubicBezTo>
                  <a:cubicBezTo>
                    <a:pt x="93133" y="119994"/>
                    <a:pt x="119994" y="93133"/>
                    <a:pt x="119994" y="60000"/>
                  </a:cubicBezTo>
                  <a:cubicBezTo>
                    <a:pt x="119994" y="26855"/>
                    <a:pt x="93133" y="0"/>
                    <a:pt x="60000" y="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 rot="-2393775">
              <a:off x="4172116" y="-1609666"/>
              <a:ext cx="108409" cy="10861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988" y="105088"/>
                  </a:moveTo>
                  <a:cubicBezTo>
                    <a:pt x="35083" y="105088"/>
                    <a:pt x="14905" y="84900"/>
                    <a:pt x="14905" y="60000"/>
                  </a:cubicBezTo>
                  <a:cubicBezTo>
                    <a:pt x="14905" y="35094"/>
                    <a:pt x="35083" y="14905"/>
                    <a:pt x="59988" y="14905"/>
                  </a:cubicBezTo>
                  <a:cubicBezTo>
                    <a:pt x="84894" y="14905"/>
                    <a:pt x="105072" y="35094"/>
                    <a:pt x="105072" y="60000"/>
                  </a:cubicBezTo>
                  <a:cubicBezTo>
                    <a:pt x="105072" y="84900"/>
                    <a:pt x="84894" y="105088"/>
                    <a:pt x="59988" y="105088"/>
                  </a:cubicBezTo>
                  <a:close/>
                  <a:moveTo>
                    <a:pt x="59988" y="0"/>
                  </a:moveTo>
                  <a:cubicBezTo>
                    <a:pt x="26850" y="0"/>
                    <a:pt x="0" y="26855"/>
                    <a:pt x="0" y="60000"/>
                  </a:cubicBezTo>
                  <a:cubicBezTo>
                    <a:pt x="0" y="93138"/>
                    <a:pt x="26850" y="120000"/>
                    <a:pt x="59988" y="120000"/>
                  </a:cubicBezTo>
                  <a:cubicBezTo>
                    <a:pt x="93127" y="120000"/>
                    <a:pt x="119994" y="93138"/>
                    <a:pt x="119994" y="60000"/>
                  </a:cubicBezTo>
                  <a:cubicBezTo>
                    <a:pt x="119994" y="26855"/>
                    <a:pt x="93127" y="0"/>
                    <a:pt x="59988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 rot="-2393775">
              <a:off x="6735041" y="-570178"/>
              <a:ext cx="108408" cy="10861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5" y="105077"/>
                  </a:moveTo>
                  <a:cubicBezTo>
                    <a:pt x="35100" y="105077"/>
                    <a:pt x="14905" y="84894"/>
                    <a:pt x="14905" y="60000"/>
                  </a:cubicBezTo>
                  <a:cubicBezTo>
                    <a:pt x="14905" y="35094"/>
                    <a:pt x="35100" y="14905"/>
                    <a:pt x="60005" y="14905"/>
                  </a:cubicBezTo>
                  <a:cubicBezTo>
                    <a:pt x="84911" y="14905"/>
                    <a:pt x="105088" y="35094"/>
                    <a:pt x="105088" y="60000"/>
                  </a:cubicBezTo>
                  <a:cubicBezTo>
                    <a:pt x="105088" y="84894"/>
                    <a:pt x="84911" y="105077"/>
                    <a:pt x="60005" y="105077"/>
                  </a:cubicBezTo>
                  <a:close/>
                  <a:moveTo>
                    <a:pt x="60005" y="0"/>
                  </a:moveTo>
                  <a:cubicBezTo>
                    <a:pt x="26866" y="0"/>
                    <a:pt x="0" y="26855"/>
                    <a:pt x="0" y="60000"/>
                  </a:cubicBezTo>
                  <a:cubicBezTo>
                    <a:pt x="0" y="93127"/>
                    <a:pt x="26866" y="120000"/>
                    <a:pt x="60005" y="120000"/>
                  </a:cubicBezTo>
                  <a:cubicBezTo>
                    <a:pt x="93144" y="120000"/>
                    <a:pt x="119994" y="93127"/>
                    <a:pt x="119994" y="60000"/>
                  </a:cubicBezTo>
                  <a:cubicBezTo>
                    <a:pt x="119994" y="26855"/>
                    <a:pt x="93144" y="0"/>
                    <a:pt x="60005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 rot="-2393775">
              <a:off x="-875670" y="3831884"/>
              <a:ext cx="156441" cy="1567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83"/>
                  </a:moveTo>
                  <a:cubicBezTo>
                    <a:pt x="35100" y="105083"/>
                    <a:pt x="14916" y="84894"/>
                    <a:pt x="14916" y="60000"/>
                  </a:cubicBezTo>
                  <a:cubicBezTo>
                    <a:pt x="14916" y="35094"/>
                    <a:pt x="35100" y="14911"/>
                    <a:pt x="60000" y="14911"/>
                  </a:cubicBezTo>
                  <a:cubicBezTo>
                    <a:pt x="84894" y="14911"/>
                    <a:pt x="105077" y="35094"/>
                    <a:pt x="105077" y="60000"/>
                  </a:cubicBezTo>
                  <a:cubicBezTo>
                    <a:pt x="105077" y="84894"/>
                    <a:pt x="84894" y="105083"/>
                    <a:pt x="60000" y="105083"/>
                  </a:cubicBezTo>
                  <a:close/>
                  <a:moveTo>
                    <a:pt x="60000" y="0"/>
                  </a:moveTo>
                  <a:cubicBezTo>
                    <a:pt x="26861" y="0"/>
                    <a:pt x="0" y="26855"/>
                    <a:pt x="0" y="60000"/>
                  </a:cubicBezTo>
                  <a:cubicBezTo>
                    <a:pt x="0" y="93138"/>
                    <a:pt x="26861" y="119994"/>
                    <a:pt x="60000" y="119994"/>
                  </a:cubicBezTo>
                  <a:cubicBezTo>
                    <a:pt x="93133" y="119994"/>
                    <a:pt x="120000" y="93138"/>
                    <a:pt x="120000" y="60000"/>
                  </a:cubicBezTo>
                  <a:cubicBezTo>
                    <a:pt x="120000" y="26855"/>
                    <a:pt x="93133" y="0"/>
                    <a:pt x="60000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 rot="-2393775">
              <a:off x="-846109" y="3861431"/>
              <a:ext cx="97470" cy="9766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 rot="-2393775">
              <a:off x="1606108" y="4958500"/>
              <a:ext cx="156434" cy="1567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83"/>
                  </a:moveTo>
                  <a:cubicBezTo>
                    <a:pt x="35100" y="105083"/>
                    <a:pt x="14911" y="84894"/>
                    <a:pt x="14911" y="60000"/>
                  </a:cubicBezTo>
                  <a:cubicBezTo>
                    <a:pt x="14911" y="35094"/>
                    <a:pt x="35100" y="14911"/>
                    <a:pt x="60000" y="14911"/>
                  </a:cubicBezTo>
                  <a:cubicBezTo>
                    <a:pt x="84900" y="14911"/>
                    <a:pt x="105083" y="35094"/>
                    <a:pt x="105083" y="60000"/>
                  </a:cubicBezTo>
                  <a:cubicBezTo>
                    <a:pt x="105083" y="84894"/>
                    <a:pt x="84900" y="105083"/>
                    <a:pt x="60000" y="105083"/>
                  </a:cubicBezTo>
                  <a:close/>
                  <a:moveTo>
                    <a:pt x="60000" y="0"/>
                  </a:moveTo>
                  <a:cubicBezTo>
                    <a:pt x="26855" y="0"/>
                    <a:pt x="0" y="26855"/>
                    <a:pt x="0" y="60000"/>
                  </a:cubicBezTo>
                  <a:cubicBezTo>
                    <a:pt x="0" y="93138"/>
                    <a:pt x="26855" y="119994"/>
                    <a:pt x="60000" y="119994"/>
                  </a:cubicBezTo>
                  <a:cubicBezTo>
                    <a:pt x="93138" y="119994"/>
                    <a:pt x="120000" y="93138"/>
                    <a:pt x="120000" y="60000"/>
                  </a:cubicBezTo>
                  <a:cubicBezTo>
                    <a:pt x="120000" y="26855"/>
                    <a:pt x="93138" y="0"/>
                    <a:pt x="60000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 rot="-2393775">
              <a:off x="1635668" y="4988041"/>
              <a:ext cx="97477" cy="9766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27"/>
                    <a:pt x="93133" y="119994"/>
                    <a:pt x="60000" y="119994"/>
                  </a:cubicBezTo>
                  <a:cubicBezTo>
                    <a:pt x="26866" y="119994"/>
                    <a:pt x="0" y="93127"/>
                    <a:pt x="0" y="60000"/>
                  </a:cubicBezTo>
                  <a:cubicBezTo>
                    <a:pt x="0" y="26861"/>
                    <a:pt x="26866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 rot="-2393775">
              <a:off x="5699628" y="1381954"/>
              <a:ext cx="156434" cy="1567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994" y="105083"/>
                  </a:moveTo>
                  <a:cubicBezTo>
                    <a:pt x="35088" y="105083"/>
                    <a:pt x="14911" y="84900"/>
                    <a:pt x="14911" y="60000"/>
                  </a:cubicBezTo>
                  <a:cubicBezTo>
                    <a:pt x="14911" y="35100"/>
                    <a:pt x="35088" y="14916"/>
                    <a:pt x="59994" y="14916"/>
                  </a:cubicBezTo>
                  <a:cubicBezTo>
                    <a:pt x="84894" y="14916"/>
                    <a:pt x="105083" y="35100"/>
                    <a:pt x="105083" y="60000"/>
                  </a:cubicBezTo>
                  <a:cubicBezTo>
                    <a:pt x="105083" y="84900"/>
                    <a:pt x="84894" y="105083"/>
                    <a:pt x="59994" y="105083"/>
                  </a:cubicBezTo>
                  <a:close/>
                  <a:moveTo>
                    <a:pt x="59994" y="0"/>
                  </a:moveTo>
                  <a:cubicBezTo>
                    <a:pt x="26855" y="0"/>
                    <a:pt x="0" y="26861"/>
                    <a:pt x="0" y="60000"/>
                  </a:cubicBezTo>
                  <a:cubicBezTo>
                    <a:pt x="0" y="93138"/>
                    <a:pt x="26855" y="119994"/>
                    <a:pt x="59994" y="119994"/>
                  </a:cubicBezTo>
                  <a:cubicBezTo>
                    <a:pt x="93138" y="119994"/>
                    <a:pt x="120000" y="93138"/>
                    <a:pt x="120000" y="60000"/>
                  </a:cubicBezTo>
                  <a:cubicBezTo>
                    <a:pt x="120000" y="26861"/>
                    <a:pt x="93138" y="0"/>
                    <a:pt x="59994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 rot="-2393775">
              <a:off x="5729184" y="1411500"/>
              <a:ext cx="97477" cy="9765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20000"/>
                    <a:pt x="59988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61"/>
                    <a:pt x="26861" y="0"/>
                    <a:pt x="59988" y="0"/>
                  </a:cubicBezTo>
                  <a:cubicBezTo>
                    <a:pt x="93133" y="0"/>
                    <a:pt x="119994" y="26861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 rot="-2393775">
              <a:off x="-341557" y="5504545"/>
              <a:ext cx="92349" cy="9252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994" y="105077"/>
                  </a:moveTo>
                  <a:cubicBezTo>
                    <a:pt x="35094" y="105077"/>
                    <a:pt x="14905" y="84900"/>
                    <a:pt x="14905" y="59994"/>
                  </a:cubicBezTo>
                  <a:cubicBezTo>
                    <a:pt x="14905" y="35094"/>
                    <a:pt x="35094" y="14905"/>
                    <a:pt x="59994" y="14905"/>
                  </a:cubicBezTo>
                  <a:cubicBezTo>
                    <a:pt x="84900" y="14905"/>
                    <a:pt x="105077" y="35094"/>
                    <a:pt x="105077" y="59994"/>
                  </a:cubicBezTo>
                  <a:cubicBezTo>
                    <a:pt x="105077" y="84900"/>
                    <a:pt x="84900" y="105077"/>
                    <a:pt x="59994" y="105077"/>
                  </a:cubicBezTo>
                  <a:close/>
                  <a:moveTo>
                    <a:pt x="59994" y="0"/>
                  </a:moveTo>
                  <a:cubicBezTo>
                    <a:pt x="26861" y="0"/>
                    <a:pt x="0" y="26861"/>
                    <a:pt x="0" y="59994"/>
                  </a:cubicBezTo>
                  <a:cubicBezTo>
                    <a:pt x="0" y="93133"/>
                    <a:pt x="26861" y="120000"/>
                    <a:pt x="59994" y="120000"/>
                  </a:cubicBezTo>
                  <a:cubicBezTo>
                    <a:pt x="93133" y="120000"/>
                    <a:pt x="120000" y="93133"/>
                    <a:pt x="120000" y="59994"/>
                  </a:cubicBezTo>
                  <a:cubicBezTo>
                    <a:pt x="120000" y="26861"/>
                    <a:pt x="93133" y="0"/>
                    <a:pt x="59994" y="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 rot="-2393775">
              <a:off x="-327869" y="5521647"/>
              <a:ext cx="57544" cy="5765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38" y="120000"/>
                    <a:pt x="60000" y="120000"/>
                  </a:cubicBezTo>
                  <a:cubicBezTo>
                    <a:pt x="26866" y="120000"/>
                    <a:pt x="0" y="93138"/>
                    <a:pt x="0" y="60000"/>
                  </a:cubicBezTo>
                  <a:cubicBezTo>
                    <a:pt x="0" y="26866"/>
                    <a:pt x="26866" y="0"/>
                    <a:pt x="60000" y="0"/>
                  </a:cubicBezTo>
                  <a:cubicBezTo>
                    <a:pt x="93138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 rot="-2393775">
              <a:off x="5443001" y="-1197051"/>
              <a:ext cx="145626" cy="1459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1635" y="112862"/>
                  </a:moveTo>
                  <a:cubicBezTo>
                    <a:pt x="60834" y="128520"/>
                    <a:pt x="97196" y="117551"/>
                    <a:pt x="112862" y="88353"/>
                  </a:cubicBezTo>
                  <a:cubicBezTo>
                    <a:pt x="128527" y="59156"/>
                    <a:pt x="117544" y="22795"/>
                    <a:pt x="88358" y="7131"/>
                  </a:cubicBezTo>
                  <a:cubicBezTo>
                    <a:pt x="59159" y="-8520"/>
                    <a:pt x="22790" y="2442"/>
                    <a:pt x="7125" y="31640"/>
                  </a:cubicBezTo>
                  <a:cubicBezTo>
                    <a:pt x="-8521" y="60837"/>
                    <a:pt x="2442" y="97197"/>
                    <a:pt x="31635" y="112862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 rot="-2393775">
              <a:off x="6463245" y="-875071"/>
              <a:ext cx="78784" cy="7893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1648" y="112855"/>
                  </a:moveTo>
                  <a:cubicBezTo>
                    <a:pt x="60840" y="128514"/>
                    <a:pt x="97196" y="117544"/>
                    <a:pt x="112855" y="88339"/>
                  </a:cubicBezTo>
                  <a:cubicBezTo>
                    <a:pt x="128514" y="59146"/>
                    <a:pt x="117557" y="22790"/>
                    <a:pt x="88364" y="7131"/>
                  </a:cubicBezTo>
                  <a:cubicBezTo>
                    <a:pt x="59171" y="-8527"/>
                    <a:pt x="22790" y="2442"/>
                    <a:pt x="7131" y="31635"/>
                  </a:cubicBezTo>
                  <a:cubicBezTo>
                    <a:pt x="-8527" y="60828"/>
                    <a:pt x="2455" y="97196"/>
                    <a:pt x="31648" y="112855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 rot="-2393775">
              <a:off x="3501868" y="-1792077"/>
              <a:ext cx="145603" cy="14587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4552" y="99180"/>
                  </a:moveTo>
                  <a:cubicBezTo>
                    <a:pt x="36196" y="124273"/>
                    <a:pt x="74076" y="127074"/>
                    <a:pt x="99168" y="105440"/>
                  </a:cubicBezTo>
                  <a:cubicBezTo>
                    <a:pt x="124273" y="83801"/>
                    <a:pt x="127074" y="45913"/>
                    <a:pt x="105435" y="20813"/>
                  </a:cubicBezTo>
                  <a:cubicBezTo>
                    <a:pt x="83803" y="-4279"/>
                    <a:pt x="45910" y="-7080"/>
                    <a:pt x="20818" y="14552"/>
                  </a:cubicBezTo>
                  <a:cubicBezTo>
                    <a:pt x="-4285" y="36192"/>
                    <a:pt x="-7074" y="74080"/>
                    <a:pt x="14552" y="9918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6" name="Google Shape;136;p1" title="Facebook icon"/>
            <p:cNvSpPr/>
            <p:nvPr/>
          </p:nvSpPr>
          <p:spPr>
            <a:xfrm>
              <a:off x="533721" y="3703291"/>
              <a:ext cx="318768" cy="68563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27"/>
                  </a:moveTo>
                  <a:cubicBezTo>
                    <a:pt x="119994" y="6946"/>
                    <a:pt x="119994" y="20510"/>
                    <a:pt x="119994" y="20510"/>
                  </a:cubicBezTo>
                  <a:cubicBezTo>
                    <a:pt x="119994" y="20510"/>
                    <a:pt x="87177" y="19676"/>
                    <a:pt x="82305" y="23370"/>
                  </a:cubicBezTo>
                  <a:cubicBezTo>
                    <a:pt x="78300" y="26404"/>
                    <a:pt x="79600" y="33206"/>
                    <a:pt x="79227" y="39475"/>
                  </a:cubicBezTo>
                  <a:cubicBezTo>
                    <a:pt x="92561" y="39475"/>
                    <a:pt x="106661" y="39475"/>
                    <a:pt x="119994" y="39475"/>
                  </a:cubicBezTo>
                  <a:cubicBezTo>
                    <a:pt x="119094" y="46691"/>
                    <a:pt x="117394" y="53537"/>
                    <a:pt x="115383" y="60237"/>
                  </a:cubicBezTo>
                  <a:cubicBezTo>
                    <a:pt x="103844" y="60237"/>
                    <a:pt x="80761" y="60237"/>
                    <a:pt x="80761" y="60237"/>
                  </a:cubicBezTo>
                  <a:lnTo>
                    <a:pt x="80761" y="119994"/>
                  </a:lnTo>
                  <a:cubicBezTo>
                    <a:pt x="80761" y="119994"/>
                    <a:pt x="44094" y="119994"/>
                    <a:pt x="26150" y="119994"/>
                  </a:cubicBezTo>
                  <a:cubicBezTo>
                    <a:pt x="26161" y="101499"/>
                    <a:pt x="26133" y="79919"/>
                    <a:pt x="26150" y="60237"/>
                  </a:cubicBezTo>
                  <a:cubicBezTo>
                    <a:pt x="17427" y="60237"/>
                    <a:pt x="8711" y="60237"/>
                    <a:pt x="0" y="60237"/>
                  </a:cubicBezTo>
                  <a:cubicBezTo>
                    <a:pt x="0" y="53319"/>
                    <a:pt x="0" y="46394"/>
                    <a:pt x="0" y="39475"/>
                  </a:cubicBezTo>
                  <a:cubicBezTo>
                    <a:pt x="8450" y="39475"/>
                    <a:pt x="16916" y="39475"/>
                    <a:pt x="25377" y="39475"/>
                  </a:cubicBezTo>
                  <a:cubicBezTo>
                    <a:pt x="26588" y="25671"/>
                    <a:pt x="25283" y="13876"/>
                    <a:pt x="40000" y="6913"/>
                  </a:cubicBezTo>
                  <a:cubicBezTo>
                    <a:pt x="56533" y="-912"/>
                    <a:pt x="85922" y="39"/>
                    <a:pt x="11999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2700" dist="76200" dir="2820004" algn="ctr" rotWithShape="0">
                <a:srgbClr val="000000">
                  <a:alpha val="11764"/>
                </a:srgbClr>
              </a:outerShdw>
            </a:effectLst>
          </p:spPr>
          <p:txBody>
            <a:bodyPr spcFirstLastPara="1" wrap="square"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999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7" name="Google Shape;137;p1" title="Twitter icon"/>
            <p:cNvSpPr/>
            <p:nvPr/>
          </p:nvSpPr>
          <p:spPr>
            <a:xfrm>
              <a:off x="5942070" y="506317"/>
              <a:ext cx="302360" cy="25098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14645"/>
                  </a:moveTo>
                  <a:cubicBezTo>
                    <a:pt x="119421" y="20095"/>
                    <a:pt x="112868" y="25560"/>
                    <a:pt x="108894" y="29701"/>
                  </a:cubicBezTo>
                  <a:cubicBezTo>
                    <a:pt x="112813" y="99321"/>
                    <a:pt x="47566" y="142748"/>
                    <a:pt x="0" y="107467"/>
                  </a:cubicBezTo>
                  <a:cubicBezTo>
                    <a:pt x="13333" y="107590"/>
                    <a:pt x="28129" y="103175"/>
                    <a:pt x="36061" y="94087"/>
                  </a:cubicBezTo>
                  <a:cubicBezTo>
                    <a:pt x="24522" y="91837"/>
                    <a:pt x="16346" y="85524"/>
                    <a:pt x="13172" y="73186"/>
                  </a:cubicBezTo>
                  <a:cubicBezTo>
                    <a:pt x="16552" y="72798"/>
                    <a:pt x="21298" y="74056"/>
                    <a:pt x="23577" y="72345"/>
                  </a:cubicBezTo>
                  <a:cubicBezTo>
                    <a:pt x="13022" y="67513"/>
                    <a:pt x="4674" y="60014"/>
                    <a:pt x="4157" y="43074"/>
                  </a:cubicBezTo>
                  <a:cubicBezTo>
                    <a:pt x="7920" y="43563"/>
                    <a:pt x="9871" y="46224"/>
                    <a:pt x="14562" y="45591"/>
                  </a:cubicBezTo>
                  <a:cubicBezTo>
                    <a:pt x="7736" y="40306"/>
                    <a:pt x="-55" y="20246"/>
                    <a:pt x="6930" y="5449"/>
                  </a:cubicBezTo>
                  <a:cubicBezTo>
                    <a:pt x="19325" y="22015"/>
                    <a:pt x="34788" y="34863"/>
                    <a:pt x="58955" y="37229"/>
                  </a:cubicBezTo>
                  <a:cubicBezTo>
                    <a:pt x="52957" y="6492"/>
                    <a:pt x="86756" y="-12553"/>
                    <a:pt x="101963" y="9634"/>
                  </a:cubicBezTo>
                  <a:cubicBezTo>
                    <a:pt x="107872" y="8117"/>
                    <a:pt x="112857" y="5478"/>
                    <a:pt x="117915" y="2940"/>
                  </a:cubicBezTo>
                  <a:cubicBezTo>
                    <a:pt x="115842" y="9914"/>
                    <a:pt x="111635" y="14322"/>
                    <a:pt x="107510" y="18830"/>
                  </a:cubicBezTo>
                  <a:cubicBezTo>
                    <a:pt x="111990" y="17823"/>
                    <a:pt x="116726" y="17112"/>
                    <a:pt x="119994" y="146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2700" dist="76200" dir="2820004" algn="ctr" rotWithShape="0">
                <a:srgbClr val="000000">
                  <a:alpha val="11764"/>
                </a:srgbClr>
              </a:outerShdw>
            </a:effectLst>
          </p:spPr>
          <p:txBody>
            <a:bodyPr spcFirstLastPara="1" wrap="square"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999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 rot="-2393775">
              <a:off x="3080624" y="-255667"/>
              <a:ext cx="879636" cy="88132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39" name="Google Shape;139;p1"/>
            <p:cNvGrpSpPr/>
            <p:nvPr/>
          </p:nvGrpSpPr>
          <p:grpSpPr>
            <a:xfrm>
              <a:off x="2768438" y="1923024"/>
              <a:ext cx="491945" cy="499445"/>
              <a:chOff x="8407119" y="11294800"/>
              <a:chExt cx="844500" cy="857375"/>
            </a:xfrm>
          </p:grpSpPr>
          <p:sp>
            <p:nvSpPr>
              <p:cNvPr id="140" name="Google Shape;140;p1" title="Instagram icon"/>
              <p:cNvSpPr/>
              <p:nvPr/>
            </p:nvSpPr>
            <p:spPr>
              <a:xfrm>
                <a:off x="8407119" y="11294800"/>
                <a:ext cx="844500" cy="2556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81333" y="64738"/>
                    </a:moveTo>
                    <a:cubicBezTo>
                      <a:pt x="81333" y="57733"/>
                      <a:pt x="83044" y="52050"/>
                      <a:pt x="85155" y="52050"/>
                    </a:cubicBezTo>
                    <a:lnTo>
                      <a:pt x="93444" y="52050"/>
                    </a:lnTo>
                    <a:cubicBezTo>
                      <a:pt x="95555" y="52050"/>
                      <a:pt x="97266" y="57733"/>
                      <a:pt x="97266" y="64738"/>
                    </a:cubicBezTo>
                    <a:lnTo>
                      <a:pt x="97266" y="92227"/>
                    </a:lnTo>
                    <a:cubicBezTo>
                      <a:pt x="97266" y="99233"/>
                      <a:pt x="95555" y="104922"/>
                      <a:pt x="93444" y="104922"/>
                    </a:cubicBezTo>
                    <a:lnTo>
                      <a:pt x="85155" y="104922"/>
                    </a:lnTo>
                    <a:cubicBezTo>
                      <a:pt x="83044" y="104922"/>
                      <a:pt x="81333" y="99233"/>
                      <a:pt x="81333" y="92227"/>
                    </a:cubicBezTo>
                    <a:cubicBezTo>
                      <a:pt x="81333" y="92227"/>
                      <a:pt x="81333" y="64738"/>
                      <a:pt x="81333" y="64738"/>
                    </a:cubicBezTo>
                    <a:close/>
                    <a:moveTo>
                      <a:pt x="42227" y="119994"/>
                    </a:moveTo>
                    <a:cubicBezTo>
                      <a:pt x="44127" y="115283"/>
                      <a:pt x="46194" y="111272"/>
                      <a:pt x="48416" y="108150"/>
                    </a:cubicBezTo>
                    <a:cubicBezTo>
                      <a:pt x="51977" y="103144"/>
                      <a:pt x="55911" y="100377"/>
                      <a:pt x="59994" y="100383"/>
                    </a:cubicBezTo>
                    <a:cubicBezTo>
                      <a:pt x="66127" y="100372"/>
                      <a:pt x="71894" y="106622"/>
                      <a:pt x="76633" y="117266"/>
                    </a:cubicBezTo>
                    <a:cubicBezTo>
                      <a:pt x="77022" y="118133"/>
                      <a:pt x="77388" y="119072"/>
                      <a:pt x="77766" y="119994"/>
                    </a:cubicBezTo>
                    <a:lnTo>
                      <a:pt x="120000" y="119994"/>
                    </a:lnTo>
                    <a:lnTo>
                      <a:pt x="120000" y="119455"/>
                    </a:lnTo>
                    <a:cubicBezTo>
                      <a:pt x="120000" y="53483"/>
                      <a:pt x="103877" y="0"/>
                      <a:pt x="83994" y="0"/>
                    </a:cubicBezTo>
                    <a:lnTo>
                      <a:pt x="35994" y="0"/>
                    </a:lnTo>
                    <a:cubicBezTo>
                      <a:pt x="16111" y="0"/>
                      <a:pt x="0" y="53483"/>
                      <a:pt x="0" y="119455"/>
                    </a:cubicBezTo>
                    <a:lnTo>
                      <a:pt x="0" y="119994"/>
                    </a:lnTo>
                    <a:cubicBezTo>
                      <a:pt x="0" y="119994"/>
                      <a:pt x="42227" y="119994"/>
                      <a:pt x="42227" y="1199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12700" dist="76200" dir="2820004" algn="ctr" rotWithShape="0">
                  <a:srgbClr val="000000">
                    <a:alpha val="11764"/>
                  </a:srgbClr>
                </a:outerShdw>
              </a:effectLst>
            </p:spPr>
            <p:txBody>
              <a:bodyPr spcFirstLastPara="1" wrap="square" lIns="38075" tIns="38075" rIns="38075" bIns="380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999" b="0" i="0" u="none" strike="noStrike" cap="non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41" name="Google Shape;141;p1" title="Instagram icon"/>
              <p:cNvSpPr/>
              <p:nvPr/>
            </p:nvSpPr>
            <p:spPr>
              <a:xfrm>
                <a:off x="8407119" y="11615475"/>
                <a:ext cx="844500" cy="5367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85100" y="0"/>
                    </a:moveTo>
                    <a:cubicBezTo>
                      <a:pt x="85977" y="2177"/>
                      <a:pt x="86755" y="4472"/>
                      <a:pt x="87405" y="6883"/>
                    </a:cubicBezTo>
                    <a:cubicBezTo>
                      <a:pt x="88911" y="12516"/>
                      <a:pt x="89744" y="18727"/>
                      <a:pt x="89744" y="25183"/>
                    </a:cubicBezTo>
                    <a:cubicBezTo>
                      <a:pt x="89750" y="34877"/>
                      <a:pt x="87866" y="43988"/>
                      <a:pt x="84661" y="51472"/>
                    </a:cubicBezTo>
                    <a:cubicBezTo>
                      <a:pt x="81455" y="58972"/>
                      <a:pt x="76927" y="64911"/>
                      <a:pt x="71577" y="68494"/>
                    </a:cubicBezTo>
                    <a:cubicBezTo>
                      <a:pt x="68016" y="70877"/>
                      <a:pt x="64083" y="72194"/>
                      <a:pt x="59994" y="72194"/>
                    </a:cubicBezTo>
                    <a:cubicBezTo>
                      <a:pt x="53866" y="72194"/>
                      <a:pt x="48100" y="69222"/>
                      <a:pt x="43361" y="64155"/>
                    </a:cubicBezTo>
                    <a:cubicBezTo>
                      <a:pt x="38616" y="59088"/>
                      <a:pt x="34855" y="51938"/>
                      <a:pt x="32588" y="43483"/>
                    </a:cubicBezTo>
                    <a:cubicBezTo>
                      <a:pt x="31083" y="37855"/>
                      <a:pt x="30250" y="31638"/>
                      <a:pt x="30250" y="25183"/>
                    </a:cubicBezTo>
                    <a:cubicBezTo>
                      <a:pt x="30244" y="15955"/>
                      <a:pt x="31966" y="7272"/>
                      <a:pt x="34894" y="0"/>
                    </a:cubicBezTo>
                    <a:lnTo>
                      <a:pt x="0" y="0"/>
                    </a:lnTo>
                    <a:lnTo>
                      <a:pt x="0" y="63105"/>
                    </a:lnTo>
                    <a:cubicBezTo>
                      <a:pt x="0" y="94527"/>
                      <a:pt x="16111" y="119994"/>
                      <a:pt x="35994" y="119994"/>
                    </a:cubicBezTo>
                    <a:lnTo>
                      <a:pt x="83994" y="119994"/>
                    </a:lnTo>
                    <a:cubicBezTo>
                      <a:pt x="103877" y="119994"/>
                      <a:pt x="120000" y="94527"/>
                      <a:pt x="120000" y="63105"/>
                    </a:cubicBezTo>
                    <a:lnTo>
                      <a:pt x="120000" y="0"/>
                    </a:lnTo>
                    <a:cubicBezTo>
                      <a:pt x="120000" y="0"/>
                      <a:pt x="85100" y="0"/>
                      <a:pt x="851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12700" dist="76200" dir="2820004" algn="ctr" rotWithShape="0">
                  <a:srgbClr val="000000">
                    <a:alpha val="11764"/>
                  </a:srgbClr>
                </a:outerShdw>
              </a:effectLst>
            </p:spPr>
            <p:txBody>
              <a:bodyPr spcFirstLastPara="1" wrap="square" lIns="38075" tIns="38075" rIns="38075" bIns="380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999" b="0" i="0" u="none" strike="noStrike" cap="non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42" name="Google Shape;142;p1" title="Instagram icon"/>
              <p:cNvSpPr/>
              <p:nvPr/>
            </p:nvSpPr>
            <p:spPr>
              <a:xfrm>
                <a:off x="8737319" y="11626588"/>
                <a:ext cx="192000" cy="193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83338" y="4700"/>
                    </a:moveTo>
                    <a:cubicBezTo>
                      <a:pt x="76177" y="1672"/>
                      <a:pt x="68377" y="0"/>
                      <a:pt x="59994" y="0"/>
                    </a:cubicBezTo>
                    <a:cubicBezTo>
                      <a:pt x="47444" y="11"/>
                      <a:pt x="36094" y="3750"/>
                      <a:pt x="26472" y="10222"/>
                    </a:cubicBezTo>
                    <a:cubicBezTo>
                      <a:pt x="16877" y="16705"/>
                      <a:pt x="9222" y="25927"/>
                      <a:pt x="4700" y="36661"/>
                    </a:cubicBezTo>
                    <a:cubicBezTo>
                      <a:pt x="1677" y="43805"/>
                      <a:pt x="0" y="51616"/>
                      <a:pt x="0" y="60000"/>
                    </a:cubicBezTo>
                    <a:cubicBezTo>
                      <a:pt x="11" y="72544"/>
                      <a:pt x="3750" y="83894"/>
                      <a:pt x="10222" y="93505"/>
                    </a:cubicBezTo>
                    <a:cubicBezTo>
                      <a:pt x="16694" y="103111"/>
                      <a:pt x="25927" y="110766"/>
                      <a:pt x="36650" y="115288"/>
                    </a:cubicBezTo>
                    <a:cubicBezTo>
                      <a:pt x="43811" y="118311"/>
                      <a:pt x="51611" y="119983"/>
                      <a:pt x="59994" y="119994"/>
                    </a:cubicBezTo>
                    <a:cubicBezTo>
                      <a:pt x="72544" y="119972"/>
                      <a:pt x="83894" y="116250"/>
                      <a:pt x="93516" y="109772"/>
                    </a:cubicBezTo>
                    <a:cubicBezTo>
                      <a:pt x="103116" y="103288"/>
                      <a:pt x="110766" y="94061"/>
                      <a:pt x="115294" y="83333"/>
                    </a:cubicBezTo>
                    <a:cubicBezTo>
                      <a:pt x="118311" y="76177"/>
                      <a:pt x="119983" y="68372"/>
                      <a:pt x="119994" y="60000"/>
                    </a:cubicBezTo>
                    <a:cubicBezTo>
                      <a:pt x="119977" y="47444"/>
                      <a:pt x="116244" y="36088"/>
                      <a:pt x="109772" y="26472"/>
                    </a:cubicBezTo>
                    <a:cubicBezTo>
                      <a:pt x="103294" y="16883"/>
                      <a:pt x="94061" y="9227"/>
                      <a:pt x="83338" y="47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12700" dist="76200" dir="2820004" algn="ctr" rotWithShape="0">
                  <a:srgbClr val="000000">
                    <a:alpha val="11764"/>
                  </a:srgbClr>
                </a:outerShdw>
              </a:effectLst>
            </p:spPr>
            <p:txBody>
              <a:bodyPr spcFirstLastPara="1" wrap="square" lIns="38075" tIns="38075" rIns="38075" bIns="380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999" b="0" i="0" u="none" strike="noStrike" cap="non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143" name="Google Shape;143;p1"/>
            <p:cNvSpPr/>
            <p:nvPr/>
          </p:nvSpPr>
          <p:spPr>
            <a:xfrm rot="-2393775">
              <a:off x="836636" y="142151"/>
              <a:ext cx="327085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44" name="Google Shape;144;p1"/>
          <p:cNvGrpSpPr/>
          <p:nvPr/>
        </p:nvGrpSpPr>
        <p:grpSpPr>
          <a:xfrm rot="331265">
            <a:off x="20246080" y="5657199"/>
            <a:ext cx="6281612" cy="9975092"/>
            <a:chOff x="19688690" y="5211063"/>
            <a:chExt cx="6281612" cy="9975092"/>
          </a:xfrm>
        </p:grpSpPr>
        <p:sp>
          <p:nvSpPr>
            <p:cNvPr id="145" name="Google Shape;145;p1"/>
            <p:cNvSpPr/>
            <p:nvPr/>
          </p:nvSpPr>
          <p:spPr>
            <a:xfrm rot="6441299" flipH="1">
              <a:off x="22837208" y="12992313"/>
              <a:ext cx="1196297" cy="2959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120000"/>
                  </a:moveTo>
                  <a:lnTo>
                    <a:pt x="0" y="120000"/>
                  </a:lnTo>
                  <a:lnTo>
                    <a:pt x="0" y="0"/>
                  </a:lnTo>
                  <a:lnTo>
                    <a:pt x="119994" y="0"/>
                  </a:lnTo>
                  <a:cubicBezTo>
                    <a:pt x="119994" y="0"/>
                    <a:pt x="119994" y="120000"/>
                    <a:pt x="119994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 rot="6441299" flipH="1">
              <a:off x="22873163" y="9605144"/>
              <a:ext cx="2268352" cy="65364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38" y="120000"/>
                  </a:moveTo>
                  <a:lnTo>
                    <a:pt x="0" y="5222"/>
                  </a:lnTo>
                  <a:lnTo>
                    <a:pt x="555" y="0"/>
                  </a:lnTo>
                  <a:lnTo>
                    <a:pt x="120000" y="114772"/>
                  </a:lnTo>
                  <a:cubicBezTo>
                    <a:pt x="120000" y="114772"/>
                    <a:pt x="119438" y="120000"/>
                    <a:pt x="119438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 rot="6441299" flipH="1">
              <a:off x="22686761" y="6715408"/>
              <a:ext cx="1215812" cy="13652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972" y="119994"/>
                  </a:moveTo>
                  <a:lnTo>
                    <a:pt x="0" y="1600"/>
                  </a:lnTo>
                  <a:lnTo>
                    <a:pt x="2022" y="0"/>
                  </a:lnTo>
                  <a:lnTo>
                    <a:pt x="119994" y="118394"/>
                  </a:lnTo>
                  <a:cubicBezTo>
                    <a:pt x="119994" y="118394"/>
                    <a:pt x="117972" y="119994"/>
                    <a:pt x="117972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 rot="6441299" flipH="1">
              <a:off x="22578613" y="10134636"/>
              <a:ext cx="846297" cy="11367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866" y="120000"/>
                  </a:moveTo>
                  <a:lnTo>
                    <a:pt x="0" y="1722"/>
                  </a:lnTo>
                  <a:lnTo>
                    <a:pt x="3133" y="0"/>
                  </a:lnTo>
                  <a:lnTo>
                    <a:pt x="120000" y="118272"/>
                  </a:lnTo>
                  <a:cubicBezTo>
                    <a:pt x="120000" y="118272"/>
                    <a:pt x="116866" y="120000"/>
                    <a:pt x="11686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 rot="6440819" flipH="1">
              <a:off x="22480173" y="11683238"/>
              <a:ext cx="874369" cy="95900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855" y="120000"/>
                  </a:moveTo>
                  <a:lnTo>
                    <a:pt x="0" y="116794"/>
                  </a:lnTo>
                  <a:lnTo>
                    <a:pt x="116138" y="0"/>
                  </a:lnTo>
                  <a:lnTo>
                    <a:pt x="119994" y="3200"/>
                  </a:lnTo>
                  <a:cubicBezTo>
                    <a:pt x="119994" y="3200"/>
                    <a:pt x="3855" y="120000"/>
                    <a:pt x="3855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 rot="6441299" flipH="1">
              <a:off x="22257270" y="13133619"/>
              <a:ext cx="285719" cy="73464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144" y="120000"/>
                  </a:moveTo>
                  <a:lnTo>
                    <a:pt x="0" y="1516"/>
                  </a:lnTo>
                  <a:lnTo>
                    <a:pt x="10844" y="0"/>
                  </a:lnTo>
                  <a:lnTo>
                    <a:pt x="120000" y="118477"/>
                  </a:lnTo>
                  <a:cubicBezTo>
                    <a:pt x="120000" y="118477"/>
                    <a:pt x="109144" y="120000"/>
                    <a:pt x="109144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 rot="6441299" flipH="1">
              <a:off x="22818484" y="8765714"/>
              <a:ext cx="881532" cy="78018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33" y="120000"/>
                  </a:moveTo>
                  <a:lnTo>
                    <a:pt x="0" y="115522"/>
                  </a:lnTo>
                  <a:lnTo>
                    <a:pt x="117261" y="0"/>
                  </a:lnTo>
                  <a:lnTo>
                    <a:pt x="120000" y="4472"/>
                  </a:lnTo>
                  <a:cubicBezTo>
                    <a:pt x="120000" y="4472"/>
                    <a:pt x="2733" y="120000"/>
                    <a:pt x="2733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 rot="6441299" flipH="1">
              <a:off x="21084732" y="7720397"/>
              <a:ext cx="2596477" cy="55729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744" y="119994"/>
                  </a:moveTo>
                  <a:lnTo>
                    <a:pt x="0" y="5794"/>
                  </a:lnTo>
                  <a:lnTo>
                    <a:pt x="250" y="0"/>
                  </a:lnTo>
                  <a:lnTo>
                    <a:pt x="120000" y="114200"/>
                  </a:lnTo>
                  <a:cubicBezTo>
                    <a:pt x="120000" y="114200"/>
                    <a:pt x="119744" y="119994"/>
                    <a:pt x="119744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 rot="6441299" flipH="1">
              <a:off x="21056328" y="11004753"/>
              <a:ext cx="1706330" cy="4079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" y="119994"/>
                  </a:moveTo>
                  <a:lnTo>
                    <a:pt x="0" y="39116"/>
                  </a:lnTo>
                  <a:lnTo>
                    <a:pt x="119983" y="0"/>
                  </a:lnTo>
                  <a:lnTo>
                    <a:pt x="120000" y="80877"/>
                  </a:lnTo>
                  <a:cubicBezTo>
                    <a:pt x="120000" y="80877"/>
                    <a:pt x="11" y="119994"/>
                    <a:pt x="11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 rot="6441299" flipH="1">
              <a:off x="21119915" y="13782225"/>
              <a:ext cx="956120" cy="4308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638" y="119994"/>
                  </a:moveTo>
                  <a:lnTo>
                    <a:pt x="0" y="7033"/>
                  </a:lnTo>
                  <a:lnTo>
                    <a:pt x="1350" y="0"/>
                  </a:lnTo>
                  <a:lnTo>
                    <a:pt x="120000" y="112961"/>
                  </a:lnTo>
                  <a:cubicBezTo>
                    <a:pt x="120000" y="112961"/>
                    <a:pt x="118638" y="119994"/>
                    <a:pt x="118638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 rot="6441299" flipH="1">
              <a:off x="21733520" y="14481725"/>
              <a:ext cx="296926" cy="58079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9994" y="119994"/>
                  </a:moveTo>
                  <a:lnTo>
                    <a:pt x="0" y="2455"/>
                  </a:lnTo>
                  <a:lnTo>
                    <a:pt x="10000" y="0"/>
                  </a:lnTo>
                  <a:lnTo>
                    <a:pt x="119994" y="117538"/>
                  </a:lnTo>
                  <a:cubicBezTo>
                    <a:pt x="119994" y="117538"/>
                    <a:pt x="109994" y="119994"/>
                    <a:pt x="109994" y="119994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 rot="6441299" flipH="1">
              <a:off x="21292144" y="14679366"/>
              <a:ext cx="341443" cy="21728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900" y="120000"/>
                  </a:moveTo>
                  <a:lnTo>
                    <a:pt x="0" y="106916"/>
                  </a:lnTo>
                  <a:lnTo>
                    <a:pt x="115094" y="0"/>
                  </a:lnTo>
                  <a:lnTo>
                    <a:pt x="120000" y="13077"/>
                  </a:lnTo>
                  <a:cubicBezTo>
                    <a:pt x="120000" y="13077"/>
                    <a:pt x="4900" y="120000"/>
                    <a:pt x="4900" y="12000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 rot="6441299" flipH="1">
              <a:off x="22416485" y="13822789"/>
              <a:ext cx="128768" cy="34487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66" y="119994"/>
                  </a:moveTo>
                  <a:lnTo>
                    <a:pt x="0" y="117200"/>
                  </a:lnTo>
                  <a:lnTo>
                    <a:pt x="95533" y="0"/>
                  </a:lnTo>
                  <a:lnTo>
                    <a:pt x="119994" y="2794"/>
                  </a:lnTo>
                  <a:cubicBezTo>
                    <a:pt x="119994" y="2794"/>
                    <a:pt x="24466" y="119994"/>
                    <a:pt x="2446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 rot="6441299" flipH="1">
              <a:off x="24400491" y="7822599"/>
              <a:ext cx="792946" cy="47113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061" y="120000"/>
                  </a:moveTo>
                  <a:lnTo>
                    <a:pt x="0" y="113916"/>
                  </a:lnTo>
                  <a:lnTo>
                    <a:pt x="117933" y="0"/>
                  </a:lnTo>
                  <a:lnTo>
                    <a:pt x="119994" y="6077"/>
                  </a:lnTo>
                  <a:cubicBezTo>
                    <a:pt x="119994" y="6077"/>
                    <a:pt x="2061" y="120000"/>
                    <a:pt x="206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 rot="6441299" flipH="1">
              <a:off x="24365140" y="6428612"/>
              <a:ext cx="646206" cy="127147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5427" y="119994"/>
                  </a:moveTo>
                  <a:lnTo>
                    <a:pt x="0" y="1150"/>
                  </a:lnTo>
                  <a:lnTo>
                    <a:pt x="4566" y="0"/>
                  </a:lnTo>
                  <a:lnTo>
                    <a:pt x="119994" y="118844"/>
                  </a:lnTo>
                  <a:cubicBezTo>
                    <a:pt x="119994" y="118844"/>
                    <a:pt x="115427" y="119994"/>
                    <a:pt x="115427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 rot="6441299" flipH="1">
              <a:off x="24136033" y="6267734"/>
              <a:ext cx="339329" cy="2211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33" y="120000"/>
                  </a:moveTo>
                  <a:lnTo>
                    <a:pt x="0" y="107244"/>
                  </a:lnTo>
                  <a:lnTo>
                    <a:pt x="114966" y="0"/>
                  </a:lnTo>
                  <a:lnTo>
                    <a:pt x="119994" y="12750"/>
                  </a:lnTo>
                  <a:cubicBezTo>
                    <a:pt x="119994" y="12750"/>
                    <a:pt x="5033" y="120000"/>
                    <a:pt x="5033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 rot="6441299" flipH="1">
              <a:off x="23396482" y="5339648"/>
              <a:ext cx="279288" cy="2974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372" y="120000"/>
                  </a:moveTo>
                  <a:lnTo>
                    <a:pt x="0" y="7555"/>
                  </a:lnTo>
                  <a:lnTo>
                    <a:pt x="8622" y="0"/>
                  </a:lnTo>
                  <a:lnTo>
                    <a:pt x="120000" y="112438"/>
                  </a:lnTo>
                  <a:cubicBezTo>
                    <a:pt x="120000" y="112438"/>
                    <a:pt x="111372" y="120000"/>
                    <a:pt x="111372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 rot="6441299" flipH="1">
              <a:off x="20902245" y="14455506"/>
              <a:ext cx="123158" cy="643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3555" y="119994"/>
                  </a:moveTo>
                  <a:lnTo>
                    <a:pt x="0" y="755"/>
                  </a:lnTo>
                  <a:lnTo>
                    <a:pt x="26438" y="0"/>
                  </a:lnTo>
                  <a:lnTo>
                    <a:pt x="119994" y="119238"/>
                  </a:lnTo>
                  <a:cubicBezTo>
                    <a:pt x="119994" y="119238"/>
                    <a:pt x="93555" y="119994"/>
                    <a:pt x="93555" y="119994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 rot="6441299" flipH="1">
              <a:off x="20434370" y="14066343"/>
              <a:ext cx="872229" cy="20746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66" y="119994"/>
                  </a:moveTo>
                  <a:lnTo>
                    <a:pt x="0" y="104416"/>
                  </a:lnTo>
                  <a:lnTo>
                    <a:pt x="119227" y="0"/>
                  </a:lnTo>
                  <a:lnTo>
                    <a:pt x="120000" y="15577"/>
                  </a:lnTo>
                  <a:cubicBezTo>
                    <a:pt x="120000" y="15577"/>
                    <a:pt x="766" y="119994"/>
                    <a:pt x="76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 rot="6441299" flipH="1">
              <a:off x="20843479" y="13441807"/>
              <a:ext cx="52708" cy="42698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2355" y="119994"/>
                  </a:moveTo>
                  <a:lnTo>
                    <a:pt x="0" y="119538"/>
                  </a:lnTo>
                  <a:lnTo>
                    <a:pt x="57638" y="0"/>
                  </a:lnTo>
                  <a:lnTo>
                    <a:pt x="119994" y="455"/>
                  </a:lnTo>
                  <a:cubicBezTo>
                    <a:pt x="119994" y="455"/>
                    <a:pt x="62355" y="119994"/>
                    <a:pt x="62355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 rot="6441299" flipH="1">
              <a:off x="20332372" y="13814294"/>
              <a:ext cx="476996" cy="10278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11" y="120000"/>
                  </a:moveTo>
                  <a:lnTo>
                    <a:pt x="0" y="31688"/>
                  </a:lnTo>
                  <a:lnTo>
                    <a:pt x="1083" y="0"/>
                  </a:lnTo>
                  <a:lnTo>
                    <a:pt x="120000" y="88300"/>
                  </a:lnTo>
                  <a:cubicBezTo>
                    <a:pt x="120000" y="88300"/>
                    <a:pt x="118911" y="120000"/>
                    <a:pt x="11891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 rot="6441299" flipH="1">
              <a:off x="20002714" y="13023324"/>
              <a:ext cx="807050" cy="61709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50" y="120000"/>
                  </a:moveTo>
                  <a:lnTo>
                    <a:pt x="0" y="115722"/>
                  </a:lnTo>
                  <a:lnTo>
                    <a:pt x="117544" y="0"/>
                  </a:lnTo>
                  <a:lnTo>
                    <a:pt x="119994" y="4272"/>
                  </a:lnTo>
                  <a:cubicBezTo>
                    <a:pt x="119994" y="4272"/>
                    <a:pt x="2450" y="120000"/>
                    <a:pt x="245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 rot="6441299" flipH="1">
              <a:off x="19716110" y="13106948"/>
              <a:ext cx="758935" cy="3060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11" y="120000"/>
                  </a:moveTo>
                  <a:lnTo>
                    <a:pt x="0" y="109900"/>
                  </a:lnTo>
                  <a:lnTo>
                    <a:pt x="118483" y="0"/>
                  </a:lnTo>
                  <a:lnTo>
                    <a:pt x="119994" y="10094"/>
                  </a:lnTo>
                  <a:cubicBezTo>
                    <a:pt x="119994" y="10094"/>
                    <a:pt x="1511" y="120000"/>
                    <a:pt x="151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 rot="6441299" flipH="1">
              <a:off x="19959419" y="12388035"/>
              <a:ext cx="664552" cy="32519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933" y="119994"/>
                  </a:moveTo>
                  <a:lnTo>
                    <a:pt x="0" y="9222"/>
                  </a:lnTo>
                  <a:lnTo>
                    <a:pt x="2061" y="0"/>
                  </a:lnTo>
                  <a:lnTo>
                    <a:pt x="119994" y="110772"/>
                  </a:lnTo>
                  <a:cubicBezTo>
                    <a:pt x="119994" y="110772"/>
                    <a:pt x="117933" y="119994"/>
                    <a:pt x="117933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 rot="6441299" flipH="1">
              <a:off x="20277395" y="11391302"/>
              <a:ext cx="963707" cy="68831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961" y="120000"/>
                  </a:moveTo>
                  <a:lnTo>
                    <a:pt x="0" y="116077"/>
                  </a:lnTo>
                  <a:lnTo>
                    <a:pt x="118033" y="0"/>
                  </a:lnTo>
                  <a:lnTo>
                    <a:pt x="119994" y="3916"/>
                  </a:lnTo>
                  <a:cubicBezTo>
                    <a:pt x="119994" y="3916"/>
                    <a:pt x="1961" y="120000"/>
                    <a:pt x="196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 rot="6441299" flipH="1">
              <a:off x="20829685" y="10816726"/>
              <a:ext cx="601876" cy="4062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011" y="120000"/>
                  </a:moveTo>
                  <a:lnTo>
                    <a:pt x="0" y="6805"/>
                  </a:lnTo>
                  <a:lnTo>
                    <a:pt x="2983" y="0"/>
                  </a:lnTo>
                  <a:lnTo>
                    <a:pt x="120000" y="113188"/>
                  </a:lnTo>
                  <a:cubicBezTo>
                    <a:pt x="120000" y="113188"/>
                    <a:pt x="117011" y="120000"/>
                    <a:pt x="117011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 rot="6441299" flipH="1">
              <a:off x="21664431" y="11640592"/>
              <a:ext cx="635072" cy="2959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0" y="120000"/>
                  </a:lnTo>
                  <a:lnTo>
                    <a:pt x="0" y="0"/>
                  </a:lnTo>
                  <a:lnTo>
                    <a:pt x="120000" y="0"/>
                  </a:lnTo>
                  <a:cubicBezTo>
                    <a:pt x="120000" y="0"/>
                    <a:pt x="120000" y="120000"/>
                    <a:pt x="12000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 rot="6441299" flipH="1">
              <a:off x="22481512" y="11112661"/>
              <a:ext cx="409123" cy="11743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811" y="119994"/>
                  </a:moveTo>
                  <a:lnTo>
                    <a:pt x="0" y="41833"/>
                  </a:lnTo>
                  <a:lnTo>
                    <a:pt x="74494" y="0"/>
                  </a:lnTo>
                  <a:lnTo>
                    <a:pt x="81327" y="1483"/>
                  </a:lnTo>
                  <a:lnTo>
                    <a:pt x="9216" y="41977"/>
                  </a:lnTo>
                  <a:lnTo>
                    <a:pt x="119994" y="118733"/>
                  </a:lnTo>
                  <a:cubicBezTo>
                    <a:pt x="119994" y="118733"/>
                    <a:pt x="112811" y="119994"/>
                    <a:pt x="112811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 rot="6441299" flipH="1">
              <a:off x="21828746" y="10668458"/>
              <a:ext cx="1143821" cy="2481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27" y="119994"/>
                  </a:moveTo>
                  <a:lnTo>
                    <a:pt x="0" y="107144"/>
                  </a:lnTo>
                  <a:lnTo>
                    <a:pt x="88438" y="0"/>
                  </a:lnTo>
                  <a:lnTo>
                    <a:pt x="120000" y="96944"/>
                  </a:lnTo>
                  <a:lnTo>
                    <a:pt x="118405" y="108022"/>
                  </a:lnTo>
                  <a:lnTo>
                    <a:pt x="87922" y="14372"/>
                  </a:lnTo>
                  <a:cubicBezTo>
                    <a:pt x="87922" y="14372"/>
                    <a:pt x="727" y="119994"/>
                    <a:pt x="727" y="1199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 rot="6441299" flipH="1">
              <a:off x="22136299" y="8910440"/>
              <a:ext cx="2302595" cy="171199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5266" y="120000"/>
                  </a:moveTo>
                  <a:lnTo>
                    <a:pt x="64916" y="118127"/>
                  </a:lnTo>
                  <a:lnTo>
                    <a:pt x="117450" y="100238"/>
                  </a:lnTo>
                  <a:lnTo>
                    <a:pt x="80400" y="39950"/>
                  </a:lnTo>
                  <a:lnTo>
                    <a:pt x="0" y="1816"/>
                  </a:lnTo>
                  <a:lnTo>
                    <a:pt x="472" y="0"/>
                  </a:lnTo>
                  <a:lnTo>
                    <a:pt x="81244" y="38311"/>
                  </a:lnTo>
                  <a:lnTo>
                    <a:pt x="81372" y="38516"/>
                  </a:lnTo>
                  <a:lnTo>
                    <a:pt x="120000" y="101361"/>
                  </a:lnTo>
                  <a:cubicBezTo>
                    <a:pt x="120000" y="101361"/>
                    <a:pt x="65266" y="120000"/>
                    <a:pt x="6526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 rot="6441299" flipH="1">
              <a:off x="22398787" y="9126246"/>
              <a:ext cx="2995526" cy="2358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066" y="120000"/>
                  </a:moveTo>
                  <a:lnTo>
                    <a:pt x="56122" y="99305"/>
                  </a:lnTo>
                  <a:lnTo>
                    <a:pt x="77300" y="29844"/>
                  </a:lnTo>
                  <a:lnTo>
                    <a:pt x="77622" y="29788"/>
                  </a:lnTo>
                  <a:lnTo>
                    <a:pt x="114272" y="23616"/>
                  </a:lnTo>
                  <a:lnTo>
                    <a:pt x="47455" y="1516"/>
                  </a:lnTo>
                  <a:lnTo>
                    <a:pt x="644" y="44705"/>
                  </a:lnTo>
                  <a:lnTo>
                    <a:pt x="0" y="43572"/>
                  </a:lnTo>
                  <a:lnTo>
                    <a:pt x="47233" y="0"/>
                  </a:lnTo>
                  <a:lnTo>
                    <a:pt x="47483" y="83"/>
                  </a:lnTo>
                  <a:lnTo>
                    <a:pt x="120000" y="24061"/>
                  </a:lnTo>
                  <a:lnTo>
                    <a:pt x="78088" y="31122"/>
                  </a:lnTo>
                  <a:lnTo>
                    <a:pt x="57255" y="99444"/>
                  </a:lnTo>
                  <a:lnTo>
                    <a:pt x="60144" y="119750"/>
                  </a:lnTo>
                  <a:cubicBezTo>
                    <a:pt x="60144" y="119750"/>
                    <a:pt x="59066" y="120000"/>
                    <a:pt x="5906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 rot="6441299" flipH="1">
              <a:off x="22665714" y="14416931"/>
              <a:ext cx="930484" cy="30130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88" y="120000"/>
                  </a:moveTo>
                  <a:lnTo>
                    <a:pt x="0" y="10494"/>
                  </a:lnTo>
                  <a:lnTo>
                    <a:pt x="1005" y="0"/>
                  </a:lnTo>
                  <a:lnTo>
                    <a:pt x="120000" y="109500"/>
                  </a:lnTo>
                  <a:cubicBezTo>
                    <a:pt x="120000" y="109500"/>
                    <a:pt x="118988" y="120000"/>
                    <a:pt x="118988" y="12000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 rot="6441299" flipH="1">
              <a:off x="22577856" y="6777869"/>
              <a:ext cx="1373267" cy="220152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5550" y="120000"/>
                  </a:moveTo>
                  <a:lnTo>
                    <a:pt x="0" y="60238"/>
                  </a:lnTo>
                  <a:lnTo>
                    <a:pt x="2244" y="59716"/>
                  </a:lnTo>
                  <a:lnTo>
                    <a:pt x="36238" y="116855"/>
                  </a:lnTo>
                  <a:lnTo>
                    <a:pt x="117266" y="47138"/>
                  </a:lnTo>
                  <a:lnTo>
                    <a:pt x="86677" y="1566"/>
                  </a:lnTo>
                  <a:lnTo>
                    <a:pt x="54644" y="2911"/>
                  </a:lnTo>
                  <a:lnTo>
                    <a:pt x="54483" y="1411"/>
                  </a:lnTo>
                  <a:lnTo>
                    <a:pt x="88227" y="0"/>
                  </a:lnTo>
                  <a:lnTo>
                    <a:pt x="120000" y="47338"/>
                  </a:lnTo>
                  <a:lnTo>
                    <a:pt x="119600" y="47677"/>
                  </a:lnTo>
                  <a:cubicBezTo>
                    <a:pt x="119600" y="47677"/>
                    <a:pt x="35550" y="120000"/>
                    <a:pt x="3555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 rot="6441299" flipH="1">
              <a:off x="22647700" y="5611008"/>
              <a:ext cx="984539" cy="6869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883" y="120000"/>
                  </a:moveTo>
                  <a:lnTo>
                    <a:pt x="0" y="116033"/>
                  </a:lnTo>
                  <a:lnTo>
                    <a:pt x="118111" y="0"/>
                  </a:lnTo>
                  <a:lnTo>
                    <a:pt x="120000" y="3961"/>
                  </a:lnTo>
                  <a:cubicBezTo>
                    <a:pt x="120000" y="3961"/>
                    <a:pt x="1883" y="120000"/>
                    <a:pt x="1883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 rot="6441299" flipH="1">
              <a:off x="22956048" y="6175209"/>
              <a:ext cx="68538" cy="57934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7927" y="119994"/>
                  </a:moveTo>
                  <a:lnTo>
                    <a:pt x="0" y="119594"/>
                  </a:lnTo>
                  <a:lnTo>
                    <a:pt x="72066" y="0"/>
                  </a:lnTo>
                  <a:lnTo>
                    <a:pt x="120000" y="405"/>
                  </a:lnTo>
                  <a:cubicBezTo>
                    <a:pt x="120000" y="405"/>
                    <a:pt x="47927" y="119994"/>
                    <a:pt x="47927" y="119994"/>
                  </a:cubicBezTo>
                  <a:close/>
                </a:path>
              </a:pathLst>
            </a:custGeom>
            <a:solidFill>
              <a:srgbClr val="2F2C5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 rot="6441299" flipH="1">
              <a:off x="21854506" y="8972448"/>
              <a:ext cx="388410" cy="40513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866" y="119994"/>
                  </a:moveTo>
                  <a:lnTo>
                    <a:pt x="0" y="5627"/>
                  </a:lnTo>
                  <a:lnTo>
                    <a:pt x="6122" y="0"/>
                  </a:lnTo>
                  <a:lnTo>
                    <a:pt x="119994" y="114366"/>
                  </a:lnTo>
                  <a:cubicBezTo>
                    <a:pt x="119994" y="114366"/>
                    <a:pt x="113866" y="119994"/>
                    <a:pt x="11386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 rot="6441299" flipH="1">
              <a:off x="21133039" y="9899455"/>
              <a:ext cx="769797" cy="75966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000" y="119994"/>
                  </a:moveTo>
                  <a:lnTo>
                    <a:pt x="0" y="116900"/>
                  </a:lnTo>
                  <a:lnTo>
                    <a:pt x="116994" y="0"/>
                  </a:lnTo>
                  <a:lnTo>
                    <a:pt x="119994" y="3094"/>
                  </a:lnTo>
                  <a:cubicBezTo>
                    <a:pt x="119994" y="3094"/>
                    <a:pt x="3000" y="119994"/>
                    <a:pt x="3000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 rot="6441299" flipH="1">
              <a:off x="20795230" y="10234713"/>
              <a:ext cx="350262" cy="2482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755" y="119994"/>
                  </a:moveTo>
                  <a:lnTo>
                    <a:pt x="0" y="11027"/>
                  </a:lnTo>
                  <a:lnTo>
                    <a:pt x="5238" y="0"/>
                  </a:lnTo>
                  <a:lnTo>
                    <a:pt x="119994" y="108966"/>
                  </a:lnTo>
                  <a:cubicBezTo>
                    <a:pt x="119994" y="108966"/>
                    <a:pt x="114755" y="119994"/>
                    <a:pt x="114755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 rot="6441299" flipH="1">
              <a:off x="24682081" y="8687805"/>
              <a:ext cx="86393" cy="61211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072" y="120000"/>
                  </a:moveTo>
                  <a:lnTo>
                    <a:pt x="0" y="516"/>
                  </a:lnTo>
                  <a:lnTo>
                    <a:pt x="37938" y="0"/>
                  </a:lnTo>
                  <a:lnTo>
                    <a:pt x="120000" y="119477"/>
                  </a:lnTo>
                  <a:cubicBezTo>
                    <a:pt x="120000" y="119477"/>
                    <a:pt x="82072" y="120000"/>
                    <a:pt x="82072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 rot="6441299" flipH="1">
              <a:off x="23988872" y="12411763"/>
              <a:ext cx="294351" cy="31457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800" y="120000"/>
                  </a:moveTo>
                  <a:lnTo>
                    <a:pt x="0" y="7133"/>
                  </a:lnTo>
                  <a:lnTo>
                    <a:pt x="8194" y="0"/>
                  </a:lnTo>
                  <a:lnTo>
                    <a:pt x="119994" y="112861"/>
                  </a:lnTo>
                  <a:cubicBezTo>
                    <a:pt x="119994" y="112861"/>
                    <a:pt x="111800" y="120000"/>
                    <a:pt x="11180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 rot="6441299" flipH="1">
              <a:off x="22948711" y="6025012"/>
              <a:ext cx="1597890" cy="8340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9994"/>
                  </a:moveTo>
                  <a:lnTo>
                    <a:pt x="40633" y="119038"/>
                  </a:lnTo>
                  <a:lnTo>
                    <a:pt x="55933" y="11122"/>
                  </a:lnTo>
                  <a:lnTo>
                    <a:pt x="411" y="32900"/>
                  </a:lnTo>
                  <a:lnTo>
                    <a:pt x="0" y="29027"/>
                  </a:lnTo>
                  <a:lnTo>
                    <a:pt x="58800" y="5961"/>
                  </a:lnTo>
                  <a:lnTo>
                    <a:pt x="43322" y="115116"/>
                  </a:lnTo>
                  <a:lnTo>
                    <a:pt x="115444" y="115988"/>
                  </a:lnTo>
                  <a:lnTo>
                    <a:pt x="63994" y="2594"/>
                  </a:lnTo>
                  <a:lnTo>
                    <a:pt x="65550" y="0"/>
                  </a:lnTo>
                  <a:cubicBezTo>
                    <a:pt x="65550" y="0"/>
                    <a:pt x="120000" y="119994"/>
                    <a:pt x="120000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 rot="6441299" flipH="1">
              <a:off x="22978077" y="8493605"/>
              <a:ext cx="845503" cy="89363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972" y="120000"/>
                  </a:moveTo>
                  <a:lnTo>
                    <a:pt x="101100" y="119811"/>
                  </a:lnTo>
                  <a:lnTo>
                    <a:pt x="115611" y="3972"/>
                  </a:lnTo>
                  <a:lnTo>
                    <a:pt x="0" y="3972"/>
                  </a:lnTo>
                  <a:lnTo>
                    <a:pt x="0" y="0"/>
                  </a:lnTo>
                  <a:lnTo>
                    <a:pt x="119994" y="0"/>
                  </a:lnTo>
                  <a:cubicBezTo>
                    <a:pt x="119994" y="0"/>
                    <a:pt x="104972" y="120000"/>
                    <a:pt x="104972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 rot="6441299" flipH="1">
              <a:off x="22199352" y="12536900"/>
              <a:ext cx="860453" cy="103613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716" y="120000"/>
                  </a:moveTo>
                  <a:lnTo>
                    <a:pt x="59250" y="110855"/>
                  </a:lnTo>
                  <a:lnTo>
                    <a:pt x="45694" y="26705"/>
                  </a:lnTo>
                  <a:lnTo>
                    <a:pt x="0" y="2688"/>
                  </a:lnTo>
                  <a:lnTo>
                    <a:pt x="2044" y="0"/>
                  </a:lnTo>
                  <a:lnTo>
                    <a:pt x="49250" y="24805"/>
                  </a:lnTo>
                  <a:lnTo>
                    <a:pt x="62711" y="108366"/>
                  </a:lnTo>
                  <a:lnTo>
                    <a:pt x="95694" y="116205"/>
                  </a:lnTo>
                  <a:lnTo>
                    <a:pt x="116561" y="80777"/>
                  </a:lnTo>
                  <a:lnTo>
                    <a:pt x="119994" y="82183"/>
                  </a:lnTo>
                  <a:cubicBezTo>
                    <a:pt x="119994" y="82183"/>
                    <a:pt x="97716" y="120000"/>
                    <a:pt x="9771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 rot="6441299" flipH="1">
              <a:off x="20470853" y="12835613"/>
              <a:ext cx="518550" cy="100209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316" y="119994"/>
                  </a:moveTo>
                  <a:lnTo>
                    <a:pt x="0" y="1472"/>
                  </a:lnTo>
                  <a:lnTo>
                    <a:pt x="5677" y="0"/>
                  </a:lnTo>
                  <a:lnTo>
                    <a:pt x="120000" y="118522"/>
                  </a:lnTo>
                  <a:cubicBezTo>
                    <a:pt x="120000" y="118522"/>
                    <a:pt x="114316" y="119994"/>
                    <a:pt x="11431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 rot="6441299" flipH="1">
              <a:off x="21163469" y="10467553"/>
              <a:ext cx="727797" cy="12825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5644" y="120000"/>
                  </a:moveTo>
                  <a:lnTo>
                    <a:pt x="56672" y="2766"/>
                  </a:lnTo>
                  <a:lnTo>
                    <a:pt x="53711" y="2766"/>
                  </a:lnTo>
                  <a:lnTo>
                    <a:pt x="4255" y="80211"/>
                  </a:lnTo>
                  <a:lnTo>
                    <a:pt x="0" y="79316"/>
                  </a:lnTo>
                  <a:lnTo>
                    <a:pt x="50538" y="0"/>
                  </a:lnTo>
                  <a:lnTo>
                    <a:pt x="60088" y="0"/>
                  </a:lnTo>
                  <a:lnTo>
                    <a:pt x="119994" y="119277"/>
                  </a:lnTo>
                  <a:cubicBezTo>
                    <a:pt x="119994" y="119277"/>
                    <a:pt x="115644" y="120000"/>
                    <a:pt x="115644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 rot="6441299" flipH="1">
              <a:off x="20302654" y="11023897"/>
              <a:ext cx="887552" cy="87597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394" y="119994"/>
                  </a:moveTo>
                  <a:lnTo>
                    <a:pt x="0" y="2683"/>
                  </a:lnTo>
                  <a:lnTo>
                    <a:pt x="2600" y="0"/>
                  </a:lnTo>
                  <a:lnTo>
                    <a:pt x="119994" y="117311"/>
                  </a:lnTo>
                  <a:cubicBezTo>
                    <a:pt x="119994" y="117311"/>
                    <a:pt x="117394" y="119994"/>
                    <a:pt x="117394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 rot="6441299" flipH="1">
              <a:off x="21142476" y="9670707"/>
              <a:ext cx="1266306" cy="256012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3916" y="120000"/>
                  </a:moveTo>
                  <a:lnTo>
                    <a:pt x="32011" y="119116"/>
                  </a:lnTo>
                  <a:lnTo>
                    <a:pt x="69672" y="99088"/>
                  </a:lnTo>
                  <a:lnTo>
                    <a:pt x="116805" y="29727"/>
                  </a:lnTo>
                  <a:lnTo>
                    <a:pt x="2738" y="2094"/>
                  </a:lnTo>
                  <a:lnTo>
                    <a:pt x="7866" y="78994"/>
                  </a:lnTo>
                  <a:lnTo>
                    <a:pt x="5272" y="79038"/>
                  </a:lnTo>
                  <a:lnTo>
                    <a:pt x="0" y="0"/>
                  </a:lnTo>
                  <a:lnTo>
                    <a:pt x="120000" y="29066"/>
                  </a:lnTo>
                  <a:lnTo>
                    <a:pt x="71955" y="99761"/>
                  </a:lnTo>
                  <a:lnTo>
                    <a:pt x="71766" y="99861"/>
                  </a:lnTo>
                  <a:cubicBezTo>
                    <a:pt x="71766" y="99861"/>
                    <a:pt x="33916" y="120000"/>
                    <a:pt x="33916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 rot="6441299" flipH="1">
              <a:off x="20538698" y="9576208"/>
              <a:ext cx="1852275" cy="39360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44" y="119994"/>
                  </a:moveTo>
                  <a:lnTo>
                    <a:pt x="0" y="111777"/>
                  </a:lnTo>
                  <a:lnTo>
                    <a:pt x="119650" y="0"/>
                  </a:lnTo>
                  <a:lnTo>
                    <a:pt x="119994" y="8216"/>
                  </a:lnTo>
                  <a:cubicBezTo>
                    <a:pt x="119994" y="8216"/>
                    <a:pt x="344" y="119994"/>
                    <a:pt x="344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 rot="6441299" flipH="1">
              <a:off x="24345512" y="9323045"/>
              <a:ext cx="371699" cy="28989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455" y="120000"/>
                  </a:moveTo>
                  <a:lnTo>
                    <a:pt x="0" y="216"/>
                  </a:lnTo>
                  <a:lnTo>
                    <a:pt x="12538" y="0"/>
                  </a:lnTo>
                  <a:lnTo>
                    <a:pt x="120000" y="119777"/>
                  </a:lnTo>
                  <a:cubicBezTo>
                    <a:pt x="120000" y="119777"/>
                    <a:pt x="107455" y="120000"/>
                    <a:pt x="107455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 rot="6441299" flipH="1">
              <a:off x="21863693" y="10651763"/>
              <a:ext cx="1836425" cy="6297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316" y="119994"/>
                  </a:moveTo>
                  <a:lnTo>
                    <a:pt x="80283" y="115722"/>
                  </a:lnTo>
                  <a:lnTo>
                    <a:pt x="115127" y="43711"/>
                  </a:lnTo>
                  <a:lnTo>
                    <a:pt x="0" y="5200"/>
                  </a:lnTo>
                  <a:lnTo>
                    <a:pt x="200" y="0"/>
                  </a:lnTo>
                  <a:lnTo>
                    <a:pt x="119994" y="40072"/>
                  </a:lnTo>
                  <a:cubicBezTo>
                    <a:pt x="119994" y="40072"/>
                    <a:pt x="81316" y="119994"/>
                    <a:pt x="8131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 rot="6441299" flipH="1">
              <a:off x="22094362" y="8239571"/>
              <a:ext cx="776417" cy="99289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350" y="120000"/>
                  </a:moveTo>
                  <a:lnTo>
                    <a:pt x="0" y="117961"/>
                  </a:lnTo>
                  <a:lnTo>
                    <a:pt x="116644" y="0"/>
                  </a:lnTo>
                  <a:lnTo>
                    <a:pt x="120000" y="2033"/>
                  </a:lnTo>
                  <a:cubicBezTo>
                    <a:pt x="120000" y="2033"/>
                    <a:pt x="3350" y="120000"/>
                    <a:pt x="3350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 rot="6441299" flipH="1">
              <a:off x="21415960" y="6795195"/>
              <a:ext cx="1536550" cy="4540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044" y="120000"/>
                  </a:moveTo>
                  <a:lnTo>
                    <a:pt x="0" y="6338"/>
                  </a:lnTo>
                  <a:lnTo>
                    <a:pt x="1066" y="44"/>
                  </a:lnTo>
                  <a:lnTo>
                    <a:pt x="58077" y="111672"/>
                  </a:lnTo>
                  <a:lnTo>
                    <a:pt x="118977" y="0"/>
                  </a:lnTo>
                  <a:lnTo>
                    <a:pt x="119994" y="6388"/>
                  </a:lnTo>
                  <a:cubicBezTo>
                    <a:pt x="119994" y="6388"/>
                    <a:pt x="58044" y="120000"/>
                    <a:pt x="58044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 rot="6441299" flipH="1">
              <a:off x="23956737" y="9184474"/>
              <a:ext cx="834383" cy="62700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655" y="119994"/>
                  </a:moveTo>
                  <a:lnTo>
                    <a:pt x="0" y="4233"/>
                  </a:lnTo>
                  <a:lnTo>
                    <a:pt x="2338" y="0"/>
                  </a:lnTo>
                  <a:lnTo>
                    <a:pt x="119994" y="115761"/>
                  </a:lnTo>
                  <a:cubicBezTo>
                    <a:pt x="119994" y="115761"/>
                    <a:pt x="117655" y="119994"/>
                    <a:pt x="117655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 rot="6441299" flipH="1">
              <a:off x="22623170" y="12487555"/>
              <a:ext cx="1257423" cy="30334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61" y="119994"/>
                  </a:moveTo>
                  <a:lnTo>
                    <a:pt x="0" y="109372"/>
                  </a:lnTo>
                  <a:lnTo>
                    <a:pt x="119433" y="0"/>
                  </a:lnTo>
                  <a:lnTo>
                    <a:pt x="120000" y="10616"/>
                  </a:lnTo>
                  <a:cubicBezTo>
                    <a:pt x="120000" y="10616"/>
                    <a:pt x="561" y="119994"/>
                    <a:pt x="561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 rot="6441299" flipH="1">
              <a:off x="25520068" y="7513451"/>
              <a:ext cx="60202" cy="44023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4533" y="120000"/>
                  </a:moveTo>
                  <a:lnTo>
                    <a:pt x="0" y="119433"/>
                  </a:lnTo>
                  <a:lnTo>
                    <a:pt x="65461" y="0"/>
                  </a:lnTo>
                  <a:lnTo>
                    <a:pt x="119994" y="561"/>
                  </a:lnTo>
                  <a:cubicBezTo>
                    <a:pt x="119994" y="561"/>
                    <a:pt x="54533" y="120000"/>
                    <a:pt x="54533" y="120000"/>
                  </a:cubicBezTo>
                  <a:close/>
                </a:path>
              </a:pathLst>
            </a:custGeom>
            <a:solidFill>
              <a:srgbClr val="2F2C5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 rot="6441299" flipH="1">
              <a:off x="25095893" y="7470229"/>
              <a:ext cx="438948" cy="759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166" y="119994"/>
                  </a:moveTo>
                  <a:lnTo>
                    <a:pt x="0" y="43188"/>
                  </a:lnTo>
                  <a:lnTo>
                    <a:pt x="827" y="0"/>
                  </a:lnTo>
                  <a:lnTo>
                    <a:pt x="120000" y="76805"/>
                  </a:lnTo>
                  <a:cubicBezTo>
                    <a:pt x="120000" y="76805"/>
                    <a:pt x="119166" y="119994"/>
                    <a:pt x="11916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 rot="6441299" flipH="1">
              <a:off x="23554598" y="5410975"/>
              <a:ext cx="266668" cy="20104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155" y="120000"/>
                  </a:moveTo>
                  <a:lnTo>
                    <a:pt x="0" y="106611"/>
                  </a:lnTo>
                  <a:lnTo>
                    <a:pt x="112844" y="0"/>
                  </a:lnTo>
                  <a:lnTo>
                    <a:pt x="119994" y="13377"/>
                  </a:lnTo>
                  <a:cubicBezTo>
                    <a:pt x="119994" y="13377"/>
                    <a:pt x="7155" y="120000"/>
                    <a:pt x="7155" y="120000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 rot="6441299" flipH="1">
              <a:off x="24190156" y="7431632"/>
              <a:ext cx="808378" cy="15090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6" y="119994"/>
                  </a:moveTo>
                  <a:lnTo>
                    <a:pt x="0" y="98388"/>
                  </a:lnTo>
                  <a:lnTo>
                    <a:pt x="119377" y="0"/>
                  </a:lnTo>
                  <a:lnTo>
                    <a:pt x="120000" y="21611"/>
                  </a:lnTo>
                  <a:cubicBezTo>
                    <a:pt x="120000" y="21611"/>
                    <a:pt x="616" y="119994"/>
                    <a:pt x="616" y="119994"/>
                  </a:cubicBezTo>
                  <a:close/>
                </a:path>
              </a:pathLst>
            </a:custGeom>
            <a:solidFill>
              <a:srgbClr val="7E7AB9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 rot="6441455" flipH="1">
              <a:off x="21825437" y="9217508"/>
              <a:ext cx="1150387" cy="115257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 rot="6441299" flipH="1">
              <a:off x="20678159" y="11818630"/>
              <a:ext cx="1703495" cy="1706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 rot="6441299" flipH="1">
              <a:off x="25097122" y="7494141"/>
              <a:ext cx="327113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FCA6B7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 rot="6441299" flipH="1">
              <a:off x="20520769" y="14497785"/>
              <a:ext cx="183252" cy="18357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8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8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B1CC1D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 rot="6441299" flipH="1">
              <a:off x="21507352" y="14418168"/>
              <a:ext cx="327113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D4D8E8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 rot="6441299" flipH="1">
              <a:off x="24380966" y="9885266"/>
              <a:ext cx="327113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 rot="6441299" flipH="1">
              <a:off x="23482522" y="5472555"/>
              <a:ext cx="220845" cy="22124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59994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59994"/>
                  </a:cubicBezTo>
                  <a:close/>
                </a:path>
              </a:pathLst>
            </a:custGeom>
            <a:solidFill>
              <a:srgbClr val="A0C6FE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 rot="6441299" flipH="1">
              <a:off x="20912763" y="10471796"/>
              <a:ext cx="220830" cy="22124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8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8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FCA6B7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 rot="6441299" flipH="1">
              <a:off x="23074526" y="15010015"/>
              <a:ext cx="156215" cy="15649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00A0AE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 rot="6441299" flipH="1">
              <a:off x="21993377" y="7653562"/>
              <a:ext cx="327113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 rot="6441299" flipH="1">
              <a:off x="19730321" y="13506847"/>
              <a:ext cx="327113" cy="32771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7A7A8B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 rot="6441299" flipH="1">
              <a:off x="21958257" y="11139529"/>
              <a:ext cx="327113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 rot="6441299" flipH="1">
              <a:off x="23989815" y="6374375"/>
              <a:ext cx="327113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 rot="6441193" flipH="1">
              <a:off x="23179438" y="11133998"/>
              <a:ext cx="1276396" cy="127858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59994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94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 rot="6441299" flipH="1">
              <a:off x="22611250" y="13511897"/>
              <a:ext cx="984000" cy="9858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 rot="6441299" flipH="1">
              <a:off x="22280957" y="6024411"/>
              <a:ext cx="685192" cy="68644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19994"/>
                    <a:pt x="59994" y="119994"/>
                  </a:cubicBezTo>
                  <a:cubicBezTo>
                    <a:pt x="26855" y="119994"/>
                    <a:pt x="0" y="93133"/>
                    <a:pt x="0" y="60000"/>
                  </a:cubicBezTo>
                  <a:cubicBezTo>
                    <a:pt x="0" y="26861"/>
                    <a:pt x="26855" y="0"/>
                    <a:pt x="59994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 rot="6441299" flipH="1">
              <a:off x="21227278" y="14859611"/>
              <a:ext cx="145607" cy="14588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59994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94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 rot="6441299" flipH="1">
              <a:off x="22813106" y="13158092"/>
              <a:ext cx="145615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 rot="6441299" flipH="1">
              <a:off x="22726765" y="11846826"/>
              <a:ext cx="145615" cy="14588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 rot="6441299" flipH="1">
              <a:off x="20248340" y="12882526"/>
              <a:ext cx="145607" cy="14588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59994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6"/>
                    <a:pt x="26861" y="0"/>
                    <a:pt x="59994" y="0"/>
                  </a:cubicBezTo>
                  <a:cubicBezTo>
                    <a:pt x="93133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 rot="6441299" flipH="1">
              <a:off x="20839843" y="10096559"/>
              <a:ext cx="145607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59994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94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 rot="6441299" flipH="1">
              <a:off x="21049215" y="13643470"/>
              <a:ext cx="145608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33"/>
                    <a:pt x="93138" y="120000"/>
                    <a:pt x="60000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55"/>
                    <a:pt x="26861" y="0"/>
                    <a:pt x="60000" y="0"/>
                  </a:cubicBezTo>
                  <a:cubicBezTo>
                    <a:pt x="93138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 rot="6441299" flipH="1">
              <a:off x="23202089" y="6455996"/>
              <a:ext cx="145600" cy="14588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59988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88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 rot="6441299" flipH="1">
              <a:off x="23062023" y="10079362"/>
              <a:ext cx="145615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 rot="6441299" flipH="1">
              <a:off x="22997569" y="8449999"/>
              <a:ext cx="145615" cy="14588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6"/>
                    <a:pt x="26861" y="0"/>
                    <a:pt x="60000" y="0"/>
                  </a:cubicBezTo>
                  <a:cubicBezTo>
                    <a:pt x="93133" y="0"/>
                    <a:pt x="119994" y="26866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 rot="6441299" flipH="1">
              <a:off x="24323658" y="7827787"/>
              <a:ext cx="145615" cy="14587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55"/>
                    <a:pt x="26861" y="0"/>
                    <a:pt x="60000" y="0"/>
                  </a:cubicBezTo>
                  <a:cubicBezTo>
                    <a:pt x="93133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 rot="6441299" flipH="1">
              <a:off x="22544815" y="12573052"/>
              <a:ext cx="81295" cy="814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27" y="120000"/>
                    <a:pt x="59994" y="120000"/>
                  </a:cubicBezTo>
                  <a:cubicBezTo>
                    <a:pt x="26855" y="120000"/>
                    <a:pt x="0" y="93133"/>
                    <a:pt x="0" y="60000"/>
                  </a:cubicBezTo>
                  <a:cubicBezTo>
                    <a:pt x="0" y="26861"/>
                    <a:pt x="26855" y="0"/>
                    <a:pt x="59994" y="0"/>
                  </a:cubicBezTo>
                  <a:cubicBezTo>
                    <a:pt x="93127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 rot="6441299" flipH="1">
              <a:off x="23372892" y="13048506"/>
              <a:ext cx="81295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27" y="119994"/>
                    <a:pt x="59994" y="119994"/>
                  </a:cubicBezTo>
                  <a:cubicBezTo>
                    <a:pt x="26855" y="119994"/>
                    <a:pt x="0" y="93127"/>
                    <a:pt x="0" y="59994"/>
                  </a:cubicBezTo>
                  <a:cubicBezTo>
                    <a:pt x="0" y="26855"/>
                    <a:pt x="26855" y="0"/>
                    <a:pt x="59994" y="0"/>
                  </a:cubicBezTo>
                  <a:cubicBezTo>
                    <a:pt x="93127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 rot="6441299" flipH="1">
              <a:off x="22643757" y="11164973"/>
              <a:ext cx="81296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8"/>
                    <a:pt x="93127" y="119994"/>
                    <a:pt x="59994" y="119994"/>
                  </a:cubicBezTo>
                  <a:cubicBezTo>
                    <a:pt x="26855" y="119994"/>
                    <a:pt x="0" y="93138"/>
                    <a:pt x="0" y="60000"/>
                  </a:cubicBezTo>
                  <a:cubicBezTo>
                    <a:pt x="0" y="26866"/>
                    <a:pt x="26855" y="0"/>
                    <a:pt x="59994" y="0"/>
                  </a:cubicBezTo>
                  <a:cubicBezTo>
                    <a:pt x="93127" y="0"/>
                    <a:pt x="119994" y="26866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 rot="6441299" flipH="1">
              <a:off x="23120165" y="10880633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38" y="119994"/>
                    <a:pt x="60000" y="119994"/>
                  </a:cubicBezTo>
                  <a:cubicBezTo>
                    <a:pt x="26855" y="119994"/>
                    <a:pt x="0" y="93138"/>
                    <a:pt x="0" y="60000"/>
                  </a:cubicBezTo>
                  <a:cubicBezTo>
                    <a:pt x="0" y="26866"/>
                    <a:pt x="26855" y="0"/>
                    <a:pt x="60000" y="0"/>
                  </a:cubicBezTo>
                  <a:cubicBezTo>
                    <a:pt x="93138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 rot="6441299" flipH="1">
              <a:off x="23680119" y="10080844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27"/>
                    <a:pt x="93127" y="119994"/>
                    <a:pt x="60000" y="119994"/>
                  </a:cubicBezTo>
                  <a:cubicBezTo>
                    <a:pt x="26844" y="119994"/>
                    <a:pt x="0" y="93127"/>
                    <a:pt x="0" y="59994"/>
                  </a:cubicBezTo>
                  <a:cubicBezTo>
                    <a:pt x="0" y="26855"/>
                    <a:pt x="26844" y="0"/>
                    <a:pt x="60000" y="0"/>
                  </a:cubicBezTo>
                  <a:cubicBezTo>
                    <a:pt x="93127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 rot="6441299" flipH="1">
              <a:off x="24346751" y="10676032"/>
              <a:ext cx="81295" cy="814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8" y="120000"/>
                    <a:pt x="60000" y="120000"/>
                  </a:cubicBezTo>
                  <a:cubicBezTo>
                    <a:pt x="26866" y="120000"/>
                    <a:pt x="0" y="93133"/>
                    <a:pt x="0" y="60000"/>
                  </a:cubicBezTo>
                  <a:cubicBezTo>
                    <a:pt x="0" y="26861"/>
                    <a:pt x="26866" y="0"/>
                    <a:pt x="60000" y="0"/>
                  </a:cubicBezTo>
                  <a:cubicBezTo>
                    <a:pt x="93138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 rot="6441299" flipH="1">
              <a:off x="24920065" y="10081579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27" y="119994"/>
                    <a:pt x="60000" y="119994"/>
                  </a:cubicBezTo>
                  <a:cubicBezTo>
                    <a:pt x="26844" y="119994"/>
                    <a:pt x="0" y="93138"/>
                    <a:pt x="0" y="60000"/>
                  </a:cubicBezTo>
                  <a:cubicBezTo>
                    <a:pt x="0" y="26866"/>
                    <a:pt x="26844" y="0"/>
                    <a:pt x="60000" y="0"/>
                  </a:cubicBezTo>
                  <a:cubicBezTo>
                    <a:pt x="93127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 rot="6441299" flipH="1">
              <a:off x="24342564" y="9498763"/>
              <a:ext cx="81303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33" y="119994"/>
                    <a:pt x="59988" y="119994"/>
                  </a:cubicBezTo>
                  <a:cubicBezTo>
                    <a:pt x="26861" y="119994"/>
                    <a:pt x="0" y="93127"/>
                    <a:pt x="0" y="59994"/>
                  </a:cubicBezTo>
                  <a:cubicBezTo>
                    <a:pt x="0" y="26855"/>
                    <a:pt x="26861" y="0"/>
                    <a:pt x="59988" y="0"/>
                  </a:cubicBezTo>
                  <a:cubicBezTo>
                    <a:pt x="93133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 rot="6441299" flipH="1">
              <a:off x="24721585" y="7095097"/>
              <a:ext cx="81303" cy="814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59988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88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 rot="6441299" flipH="1">
              <a:off x="23059203" y="9190470"/>
              <a:ext cx="81303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33" y="119994"/>
                    <a:pt x="60005" y="119994"/>
                  </a:cubicBezTo>
                  <a:cubicBezTo>
                    <a:pt x="26861" y="119994"/>
                    <a:pt x="0" y="93127"/>
                    <a:pt x="0" y="59994"/>
                  </a:cubicBezTo>
                  <a:cubicBezTo>
                    <a:pt x="0" y="26855"/>
                    <a:pt x="26861" y="0"/>
                    <a:pt x="60005" y="0"/>
                  </a:cubicBezTo>
                  <a:cubicBezTo>
                    <a:pt x="93133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 rot="6441299" flipH="1">
              <a:off x="21644395" y="10543143"/>
              <a:ext cx="81295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38" y="119994"/>
                    <a:pt x="60000" y="119994"/>
                  </a:cubicBezTo>
                  <a:cubicBezTo>
                    <a:pt x="26866" y="119994"/>
                    <a:pt x="0" y="93127"/>
                    <a:pt x="0" y="59994"/>
                  </a:cubicBezTo>
                  <a:cubicBezTo>
                    <a:pt x="0" y="26855"/>
                    <a:pt x="26866" y="0"/>
                    <a:pt x="60000" y="0"/>
                  </a:cubicBezTo>
                  <a:cubicBezTo>
                    <a:pt x="93138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 rot="6441299" flipH="1">
              <a:off x="21440938" y="9705885"/>
              <a:ext cx="81303" cy="814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20000"/>
                    <a:pt x="59988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59988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 rot="6441299" flipH="1">
              <a:off x="21556279" y="13950652"/>
              <a:ext cx="81296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27" y="119994"/>
                    <a:pt x="59994" y="119994"/>
                  </a:cubicBezTo>
                  <a:cubicBezTo>
                    <a:pt x="26866" y="119994"/>
                    <a:pt x="0" y="93127"/>
                    <a:pt x="0" y="59994"/>
                  </a:cubicBezTo>
                  <a:cubicBezTo>
                    <a:pt x="0" y="26855"/>
                    <a:pt x="26866" y="0"/>
                    <a:pt x="59994" y="0"/>
                  </a:cubicBezTo>
                  <a:cubicBezTo>
                    <a:pt x="93127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 rot="6441299" flipH="1">
              <a:off x="21950335" y="11598108"/>
              <a:ext cx="81295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8"/>
                    <a:pt x="93138" y="119994"/>
                    <a:pt x="60000" y="119994"/>
                  </a:cubicBezTo>
                  <a:cubicBezTo>
                    <a:pt x="26866" y="119994"/>
                    <a:pt x="0" y="93138"/>
                    <a:pt x="0" y="60000"/>
                  </a:cubicBezTo>
                  <a:cubicBezTo>
                    <a:pt x="0" y="26866"/>
                    <a:pt x="26866" y="0"/>
                    <a:pt x="60000" y="0"/>
                  </a:cubicBezTo>
                  <a:cubicBezTo>
                    <a:pt x="93138" y="0"/>
                    <a:pt x="119994" y="26866"/>
                    <a:pt x="119994" y="6000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 rot="6441299" flipH="1">
              <a:off x="23064185" y="7041259"/>
              <a:ext cx="81288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50" y="119994"/>
                    <a:pt x="60000" y="119994"/>
                  </a:cubicBezTo>
                  <a:cubicBezTo>
                    <a:pt x="26866" y="119994"/>
                    <a:pt x="0" y="93138"/>
                    <a:pt x="0" y="60000"/>
                  </a:cubicBezTo>
                  <a:cubicBezTo>
                    <a:pt x="0" y="26866"/>
                    <a:pt x="26866" y="0"/>
                    <a:pt x="60000" y="0"/>
                  </a:cubicBezTo>
                  <a:cubicBezTo>
                    <a:pt x="93150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 rot="6441299" flipH="1">
              <a:off x="22278818" y="8760876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27" y="119994"/>
                    <a:pt x="60000" y="119994"/>
                  </a:cubicBezTo>
                  <a:cubicBezTo>
                    <a:pt x="26844" y="119994"/>
                    <a:pt x="0" y="93138"/>
                    <a:pt x="0" y="60000"/>
                  </a:cubicBezTo>
                  <a:cubicBezTo>
                    <a:pt x="0" y="26866"/>
                    <a:pt x="26844" y="0"/>
                    <a:pt x="60000" y="0"/>
                  </a:cubicBezTo>
                  <a:cubicBezTo>
                    <a:pt x="93127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 rot="6441299" flipH="1">
              <a:off x="23135018" y="5871961"/>
              <a:ext cx="81289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27"/>
                    <a:pt x="93127" y="119994"/>
                    <a:pt x="60000" y="119994"/>
                  </a:cubicBezTo>
                  <a:cubicBezTo>
                    <a:pt x="26844" y="119994"/>
                    <a:pt x="0" y="93127"/>
                    <a:pt x="0" y="59994"/>
                  </a:cubicBezTo>
                  <a:cubicBezTo>
                    <a:pt x="0" y="26855"/>
                    <a:pt x="26844" y="0"/>
                    <a:pt x="60000" y="0"/>
                  </a:cubicBezTo>
                  <a:cubicBezTo>
                    <a:pt x="93127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 rot="6441299" flipH="1">
              <a:off x="21177984" y="11341226"/>
              <a:ext cx="81295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27" y="119994"/>
                    <a:pt x="59994" y="119994"/>
                  </a:cubicBezTo>
                  <a:cubicBezTo>
                    <a:pt x="26855" y="119994"/>
                    <a:pt x="0" y="93127"/>
                    <a:pt x="0" y="59994"/>
                  </a:cubicBezTo>
                  <a:cubicBezTo>
                    <a:pt x="0" y="26855"/>
                    <a:pt x="26855" y="0"/>
                    <a:pt x="59994" y="0"/>
                  </a:cubicBezTo>
                  <a:cubicBezTo>
                    <a:pt x="93127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 rot="6441299" flipH="1">
              <a:off x="21874707" y="8913082"/>
              <a:ext cx="81289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27"/>
                    <a:pt x="93150" y="119994"/>
                    <a:pt x="60000" y="119994"/>
                  </a:cubicBezTo>
                  <a:cubicBezTo>
                    <a:pt x="26866" y="119994"/>
                    <a:pt x="0" y="93127"/>
                    <a:pt x="0" y="59994"/>
                  </a:cubicBezTo>
                  <a:cubicBezTo>
                    <a:pt x="0" y="26855"/>
                    <a:pt x="26866" y="0"/>
                    <a:pt x="60000" y="0"/>
                  </a:cubicBezTo>
                  <a:cubicBezTo>
                    <a:pt x="93150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 rot="6441299" flipH="1">
              <a:off x="22547208" y="10531341"/>
              <a:ext cx="81295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27"/>
                    <a:pt x="93138" y="119994"/>
                    <a:pt x="60000" y="119994"/>
                  </a:cubicBezTo>
                  <a:cubicBezTo>
                    <a:pt x="26866" y="119994"/>
                    <a:pt x="0" y="93127"/>
                    <a:pt x="0" y="59994"/>
                  </a:cubicBezTo>
                  <a:cubicBezTo>
                    <a:pt x="0" y="26855"/>
                    <a:pt x="26866" y="0"/>
                    <a:pt x="60000" y="0"/>
                  </a:cubicBezTo>
                  <a:cubicBezTo>
                    <a:pt x="93138" y="0"/>
                    <a:pt x="119994" y="26855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 rot="6441299" flipH="1">
              <a:off x="23648535" y="7254851"/>
              <a:ext cx="81288" cy="8144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9994"/>
                  </a:moveTo>
                  <a:cubicBezTo>
                    <a:pt x="120000" y="93127"/>
                    <a:pt x="93127" y="119994"/>
                    <a:pt x="60000" y="119994"/>
                  </a:cubicBezTo>
                  <a:cubicBezTo>
                    <a:pt x="26844" y="119994"/>
                    <a:pt x="0" y="93127"/>
                    <a:pt x="0" y="59994"/>
                  </a:cubicBezTo>
                  <a:cubicBezTo>
                    <a:pt x="0" y="26855"/>
                    <a:pt x="26844" y="0"/>
                    <a:pt x="60000" y="0"/>
                  </a:cubicBezTo>
                  <a:cubicBezTo>
                    <a:pt x="93127" y="0"/>
                    <a:pt x="120000" y="26855"/>
                    <a:pt x="120000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 rot="6441299" flipH="1">
              <a:off x="23648871" y="9436678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27" y="119994"/>
                    <a:pt x="60000" y="119994"/>
                  </a:cubicBezTo>
                  <a:cubicBezTo>
                    <a:pt x="26844" y="119994"/>
                    <a:pt x="0" y="93138"/>
                    <a:pt x="0" y="60000"/>
                  </a:cubicBezTo>
                  <a:cubicBezTo>
                    <a:pt x="0" y="26866"/>
                    <a:pt x="26844" y="0"/>
                    <a:pt x="60000" y="0"/>
                  </a:cubicBezTo>
                  <a:cubicBezTo>
                    <a:pt x="93127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 rot="6441299" flipH="1">
              <a:off x="24970691" y="9076169"/>
              <a:ext cx="81288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50" y="119994"/>
                    <a:pt x="60000" y="119994"/>
                  </a:cubicBezTo>
                  <a:cubicBezTo>
                    <a:pt x="26866" y="119994"/>
                    <a:pt x="0" y="93138"/>
                    <a:pt x="0" y="60000"/>
                  </a:cubicBezTo>
                  <a:cubicBezTo>
                    <a:pt x="0" y="26866"/>
                    <a:pt x="26866" y="0"/>
                    <a:pt x="60000" y="0"/>
                  </a:cubicBezTo>
                  <a:cubicBezTo>
                    <a:pt x="93150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 rot="6441299" flipH="1">
              <a:off x="24227881" y="12743235"/>
              <a:ext cx="81303" cy="8144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8"/>
                    <a:pt x="93133" y="119994"/>
                    <a:pt x="60000" y="119994"/>
                  </a:cubicBezTo>
                  <a:cubicBezTo>
                    <a:pt x="26861" y="119994"/>
                    <a:pt x="0" y="93138"/>
                    <a:pt x="0" y="60000"/>
                  </a:cubicBezTo>
                  <a:cubicBezTo>
                    <a:pt x="0" y="26866"/>
                    <a:pt x="26861" y="0"/>
                    <a:pt x="60000" y="0"/>
                  </a:cubicBezTo>
                  <a:cubicBezTo>
                    <a:pt x="93133" y="0"/>
                    <a:pt x="119994" y="26866"/>
                    <a:pt x="119994" y="6000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 rot="6441299" flipH="1">
              <a:off x="22092125" y="14961079"/>
              <a:ext cx="108418" cy="10862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77"/>
                  </a:moveTo>
                  <a:cubicBezTo>
                    <a:pt x="35094" y="105077"/>
                    <a:pt x="14905" y="84894"/>
                    <a:pt x="14905" y="60000"/>
                  </a:cubicBezTo>
                  <a:cubicBezTo>
                    <a:pt x="14905" y="35100"/>
                    <a:pt x="35094" y="14916"/>
                    <a:pt x="60000" y="14916"/>
                  </a:cubicBezTo>
                  <a:cubicBezTo>
                    <a:pt x="84894" y="14916"/>
                    <a:pt x="105077" y="35100"/>
                    <a:pt x="105077" y="60000"/>
                  </a:cubicBezTo>
                  <a:cubicBezTo>
                    <a:pt x="105077" y="84894"/>
                    <a:pt x="84894" y="105077"/>
                    <a:pt x="60000" y="105077"/>
                  </a:cubicBezTo>
                  <a:close/>
                  <a:moveTo>
                    <a:pt x="60000" y="0"/>
                  </a:moveTo>
                  <a:cubicBezTo>
                    <a:pt x="26855" y="0"/>
                    <a:pt x="0" y="26861"/>
                    <a:pt x="0" y="60000"/>
                  </a:cubicBezTo>
                  <a:cubicBezTo>
                    <a:pt x="0" y="93133"/>
                    <a:pt x="26855" y="119994"/>
                    <a:pt x="60000" y="119994"/>
                  </a:cubicBezTo>
                  <a:cubicBezTo>
                    <a:pt x="93127" y="119994"/>
                    <a:pt x="119994" y="93133"/>
                    <a:pt x="119994" y="60000"/>
                  </a:cubicBezTo>
                  <a:cubicBezTo>
                    <a:pt x="119994" y="26861"/>
                    <a:pt x="93127" y="0"/>
                    <a:pt x="60000" y="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 rot="6441299" flipH="1">
              <a:off x="20571618" y="13526485"/>
              <a:ext cx="108418" cy="10862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77"/>
                  </a:moveTo>
                  <a:cubicBezTo>
                    <a:pt x="35100" y="105077"/>
                    <a:pt x="14905" y="84894"/>
                    <a:pt x="14905" y="60000"/>
                  </a:cubicBezTo>
                  <a:cubicBezTo>
                    <a:pt x="14905" y="35100"/>
                    <a:pt x="35100" y="14916"/>
                    <a:pt x="60000" y="14916"/>
                  </a:cubicBezTo>
                  <a:cubicBezTo>
                    <a:pt x="84900" y="14916"/>
                    <a:pt x="105088" y="35100"/>
                    <a:pt x="105088" y="60000"/>
                  </a:cubicBezTo>
                  <a:cubicBezTo>
                    <a:pt x="105088" y="84894"/>
                    <a:pt x="84900" y="105077"/>
                    <a:pt x="60000" y="105077"/>
                  </a:cubicBezTo>
                  <a:close/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3"/>
                    <a:pt x="26866" y="119994"/>
                    <a:pt x="60000" y="119994"/>
                  </a:cubicBezTo>
                  <a:cubicBezTo>
                    <a:pt x="93138" y="119994"/>
                    <a:pt x="119994" y="93133"/>
                    <a:pt x="119994" y="60000"/>
                  </a:cubicBezTo>
                  <a:cubicBezTo>
                    <a:pt x="119994" y="26861"/>
                    <a:pt x="93138" y="0"/>
                    <a:pt x="60000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 rot="6441299" flipH="1">
              <a:off x="20397129" y="10810557"/>
              <a:ext cx="108425" cy="10861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994" y="105088"/>
                  </a:moveTo>
                  <a:cubicBezTo>
                    <a:pt x="35100" y="105088"/>
                    <a:pt x="14916" y="84900"/>
                    <a:pt x="14916" y="60000"/>
                  </a:cubicBezTo>
                  <a:cubicBezTo>
                    <a:pt x="14916" y="35094"/>
                    <a:pt x="35100" y="14916"/>
                    <a:pt x="59994" y="14916"/>
                  </a:cubicBezTo>
                  <a:cubicBezTo>
                    <a:pt x="84894" y="14916"/>
                    <a:pt x="105077" y="35094"/>
                    <a:pt x="105077" y="60000"/>
                  </a:cubicBezTo>
                  <a:cubicBezTo>
                    <a:pt x="105077" y="84900"/>
                    <a:pt x="84894" y="105088"/>
                    <a:pt x="59994" y="105088"/>
                  </a:cubicBezTo>
                  <a:close/>
                  <a:moveTo>
                    <a:pt x="59994" y="0"/>
                  </a:moveTo>
                  <a:cubicBezTo>
                    <a:pt x="26861" y="0"/>
                    <a:pt x="0" y="26866"/>
                    <a:pt x="0" y="60000"/>
                  </a:cubicBezTo>
                  <a:cubicBezTo>
                    <a:pt x="0" y="93138"/>
                    <a:pt x="26861" y="120000"/>
                    <a:pt x="59994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6"/>
                    <a:pt x="93133" y="0"/>
                    <a:pt x="59994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 rot="6441299" flipH="1">
              <a:off x="24202084" y="12718728"/>
              <a:ext cx="135865" cy="13611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77"/>
                  </a:moveTo>
                  <a:cubicBezTo>
                    <a:pt x="35100" y="105077"/>
                    <a:pt x="14916" y="84894"/>
                    <a:pt x="14916" y="60000"/>
                  </a:cubicBezTo>
                  <a:cubicBezTo>
                    <a:pt x="14916" y="35094"/>
                    <a:pt x="35100" y="14905"/>
                    <a:pt x="60000" y="14905"/>
                  </a:cubicBezTo>
                  <a:cubicBezTo>
                    <a:pt x="84894" y="14905"/>
                    <a:pt x="105077" y="35094"/>
                    <a:pt x="105077" y="60000"/>
                  </a:cubicBezTo>
                  <a:cubicBezTo>
                    <a:pt x="105077" y="84894"/>
                    <a:pt x="84894" y="105077"/>
                    <a:pt x="60000" y="105077"/>
                  </a:cubicBezTo>
                  <a:close/>
                  <a:moveTo>
                    <a:pt x="60000" y="0"/>
                  </a:moveTo>
                  <a:cubicBezTo>
                    <a:pt x="26861" y="0"/>
                    <a:pt x="0" y="26855"/>
                    <a:pt x="0" y="60000"/>
                  </a:cubicBezTo>
                  <a:cubicBezTo>
                    <a:pt x="0" y="93133"/>
                    <a:pt x="26861" y="119994"/>
                    <a:pt x="60000" y="119994"/>
                  </a:cubicBezTo>
                  <a:cubicBezTo>
                    <a:pt x="93133" y="119994"/>
                    <a:pt x="119994" y="93133"/>
                    <a:pt x="119994" y="60000"/>
                  </a:cubicBezTo>
                  <a:cubicBezTo>
                    <a:pt x="119994" y="26855"/>
                    <a:pt x="93133" y="0"/>
                    <a:pt x="60000" y="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 rot="6441299" flipH="1">
              <a:off x="25309886" y="7193536"/>
              <a:ext cx="108418" cy="10861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988" y="105088"/>
                  </a:moveTo>
                  <a:cubicBezTo>
                    <a:pt x="35083" y="105088"/>
                    <a:pt x="14905" y="84900"/>
                    <a:pt x="14905" y="60000"/>
                  </a:cubicBezTo>
                  <a:cubicBezTo>
                    <a:pt x="14905" y="35094"/>
                    <a:pt x="35083" y="14905"/>
                    <a:pt x="59988" y="14905"/>
                  </a:cubicBezTo>
                  <a:cubicBezTo>
                    <a:pt x="84894" y="14905"/>
                    <a:pt x="105072" y="35094"/>
                    <a:pt x="105072" y="60000"/>
                  </a:cubicBezTo>
                  <a:cubicBezTo>
                    <a:pt x="105072" y="84900"/>
                    <a:pt x="84894" y="105088"/>
                    <a:pt x="59988" y="105088"/>
                  </a:cubicBezTo>
                  <a:close/>
                  <a:moveTo>
                    <a:pt x="59988" y="0"/>
                  </a:moveTo>
                  <a:cubicBezTo>
                    <a:pt x="26850" y="0"/>
                    <a:pt x="0" y="26855"/>
                    <a:pt x="0" y="60000"/>
                  </a:cubicBezTo>
                  <a:cubicBezTo>
                    <a:pt x="0" y="93138"/>
                    <a:pt x="26850" y="120000"/>
                    <a:pt x="59988" y="120000"/>
                  </a:cubicBezTo>
                  <a:cubicBezTo>
                    <a:pt x="93127" y="120000"/>
                    <a:pt x="119994" y="93138"/>
                    <a:pt x="119994" y="60000"/>
                  </a:cubicBezTo>
                  <a:cubicBezTo>
                    <a:pt x="119994" y="26855"/>
                    <a:pt x="93127" y="0"/>
                    <a:pt x="59988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 rot="6441299" flipH="1">
              <a:off x="23367235" y="5224695"/>
              <a:ext cx="108417" cy="10861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5" y="105077"/>
                  </a:moveTo>
                  <a:cubicBezTo>
                    <a:pt x="35100" y="105077"/>
                    <a:pt x="14905" y="84894"/>
                    <a:pt x="14905" y="60000"/>
                  </a:cubicBezTo>
                  <a:cubicBezTo>
                    <a:pt x="14905" y="35094"/>
                    <a:pt x="35100" y="14905"/>
                    <a:pt x="60005" y="14905"/>
                  </a:cubicBezTo>
                  <a:cubicBezTo>
                    <a:pt x="84911" y="14905"/>
                    <a:pt x="105088" y="35094"/>
                    <a:pt x="105088" y="60000"/>
                  </a:cubicBezTo>
                  <a:cubicBezTo>
                    <a:pt x="105088" y="84894"/>
                    <a:pt x="84911" y="105077"/>
                    <a:pt x="60005" y="105077"/>
                  </a:cubicBezTo>
                  <a:close/>
                  <a:moveTo>
                    <a:pt x="60005" y="0"/>
                  </a:moveTo>
                  <a:cubicBezTo>
                    <a:pt x="26866" y="0"/>
                    <a:pt x="0" y="26855"/>
                    <a:pt x="0" y="60000"/>
                  </a:cubicBezTo>
                  <a:cubicBezTo>
                    <a:pt x="0" y="93127"/>
                    <a:pt x="26866" y="120000"/>
                    <a:pt x="60005" y="120000"/>
                  </a:cubicBezTo>
                  <a:cubicBezTo>
                    <a:pt x="93144" y="120000"/>
                    <a:pt x="119994" y="93127"/>
                    <a:pt x="119994" y="60000"/>
                  </a:cubicBezTo>
                  <a:cubicBezTo>
                    <a:pt x="119994" y="26855"/>
                    <a:pt x="93144" y="0"/>
                    <a:pt x="60005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 rot="6441299" flipH="1">
              <a:off x="22163832" y="13905078"/>
              <a:ext cx="156454" cy="1567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83"/>
                  </a:moveTo>
                  <a:cubicBezTo>
                    <a:pt x="35100" y="105083"/>
                    <a:pt x="14916" y="84894"/>
                    <a:pt x="14916" y="60000"/>
                  </a:cubicBezTo>
                  <a:cubicBezTo>
                    <a:pt x="14916" y="35094"/>
                    <a:pt x="35100" y="14911"/>
                    <a:pt x="60000" y="14911"/>
                  </a:cubicBezTo>
                  <a:cubicBezTo>
                    <a:pt x="84894" y="14911"/>
                    <a:pt x="105077" y="35094"/>
                    <a:pt x="105077" y="60000"/>
                  </a:cubicBezTo>
                  <a:cubicBezTo>
                    <a:pt x="105077" y="84894"/>
                    <a:pt x="84894" y="105083"/>
                    <a:pt x="60000" y="105083"/>
                  </a:cubicBezTo>
                  <a:close/>
                  <a:moveTo>
                    <a:pt x="60000" y="0"/>
                  </a:moveTo>
                  <a:cubicBezTo>
                    <a:pt x="26861" y="0"/>
                    <a:pt x="0" y="26855"/>
                    <a:pt x="0" y="60000"/>
                  </a:cubicBezTo>
                  <a:cubicBezTo>
                    <a:pt x="0" y="93138"/>
                    <a:pt x="26861" y="119994"/>
                    <a:pt x="60000" y="119994"/>
                  </a:cubicBezTo>
                  <a:cubicBezTo>
                    <a:pt x="93133" y="119994"/>
                    <a:pt x="120000" y="93138"/>
                    <a:pt x="120000" y="60000"/>
                  </a:cubicBezTo>
                  <a:cubicBezTo>
                    <a:pt x="120000" y="26855"/>
                    <a:pt x="93133" y="0"/>
                    <a:pt x="60000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 rot="6441299" flipH="1">
              <a:off x="22193280" y="13934547"/>
              <a:ext cx="97478" cy="9766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 rot="6441299" flipH="1">
              <a:off x="20171824" y="12044594"/>
              <a:ext cx="156447" cy="1567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05083"/>
                  </a:moveTo>
                  <a:cubicBezTo>
                    <a:pt x="35100" y="105083"/>
                    <a:pt x="14911" y="84894"/>
                    <a:pt x="14911" y="60000"/>
                  </a:cubicBezTo>
                  <a:cubicBezTo>
                    <a:pt x="14911" y="35094"/>
                    <a:pt x="35100" y="14911"/>
                    <a:pt x="60000" y="14911"/>
                  </a:cubicBezTo>
                  <a:cubicBezTo>
                    <a:pt x="84900" y="14911"/>
                    <a:pt x="105083" y="35094"/>
                    <a:pt x="105083" y="60000"/>
                  </a:cubicBezTo>
                  <a:cubicBezTo>
                    <a:pt x="105083" y="84894"/>
                    <a:pt x="84900" y="105083"/>
                    <a:pt x="60000" y="105083"/>
                  </a:cubicBezTo>
                  <a:close/>
                  <a:moveTo>
                    <a:pt x="60000" y="0"/>
                  </a:moveTo>
                  <a:cubicBezTo>
                    <a:pt x="26855" y="0"/>
                    <a:pt x="0" y="26855"/>
                    <a:pt x="0" y="60000"/>
                  </a:cubicBezTo>
                  <a:cubicBezTo>
                    <a:pt x="0" y="93138"/>
                    <a:pt x="26855" y="119994"/>
                    <a:pt x="60000" y="119994"/>
                  </a:cubicBezTo>
                  <a:cubicBezTo>
                    <a:pt x="93138" y="119994"/>
                    <a:pt x="120000" y="93138"/>
                    <a:pt x="120000" y="60000"/>
                  </a:cubicBezTo>
                  <a:cubicBezTo>
                    <a:pt x="120000" y="26855"/>
                    <a:pt x="93138" y="0"/>
                    <a:pt x="60000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 rot="6441299" flipH="1">
              <a:off x="20201268" y="12074055"/>
              <a:ext cx="97485" cy="9766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60000"/>
                  </a:moveTo>
                  <a:cubicBezTo>
                    <a:pt x="119994" y="93127"/>
                    <a:pt x="93133" y="119994"/>
                    <a:pt x="60000" y="119994"/>
                  </a:cubicBezTo>
                  <a:cubicBezTo>
                    <a:pt x="26866" y="119994"/>
                    <a:pt x="0" y="93127"/>
                    <a:pt x="0" y="60000"/>
                  </a:cubicBezTo>
                  <a:cubicBezTo>
                    <a:pt x="0" y="26861"/>
                    <a:pt x="26866" y="0"/>
                    <a:pt x="60000" y="0"/>
                  </a:cubicBezTo>
                  <a:cubicBezTo>
                    <a:pt x="93133" y="0"/>
                    <a:pt x="119994" y="26861"/>
                    <a:pt x="119994" y="6000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 rot="6441299" flipH="1">
              <a:off x="21905755" y="6892419"/>
              <a:ext cx="156447" cy="15673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994" y="105083"/>
                  </a:moveTo>
                  <a:cubicBezTo>
                    <a:pt x="35088" y="105083"/>
                    <a:pt x="14911" y="84900"/>
                    <a:pt x="14911" y="60000"/>
                  </a:cubicBezTo>
                  <a:cubicBezTo>
                    <a:pt x="14911" y="35100"/>
                    <a:pt x="35088" y="14916"/>
                    <a:pt x="59994" y="14916"/>
                  </a:cubicBezTo>
                  <a:cubicBezTo>
                    <a:pt x="84894" y="14916"/>
                    <a:pt x="105083" y="35100"/>
                    <a:pt x="105083" y="60000"/>
                  </a:cubicBezTo>
                  <a:cubicBezTo>
                    <a:pt x="105083" y="84900"/>
                    <a:pt x="84894" y="105083"/>
                    <a:pt x="59994" y="105083"/>
                  </a:cubicBezTo>
                  <a:close/>
                  <a:moveTo>
                    <a:pt x="59994" y="0"/>
                  </a:moveTo>
                  <a:cubicBezTo>
                    <a:pt x="26855" y="0"/>
                    <a:pt x="0" y="26861"/>
                    <a:pt x="0" y="60000"/>
                  </a:cubicBezTo>
                  <a:cubicBezTo>
                    <a:pt x="0" y="93138"/>
                    <a:pt x="26855" y="119994"/>
                    <a:pt x="59994" y="119994"/>
                  </a:cubicBezTo>
                  <a:cubicBezTo>
                    <a:pt x="93138" y="119994"/>
                    <a:pt x="120000" y="93138"/>
                    <a:pt x="120000" y="60000"/>
                  </a:cubicBezTo>
                  <a:cubicBezTo>
                    <a:pt x="120000" y="26861"/>
                    <a:pt x="93138" y="0"/>
                    <a:pt x="59994" y="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 rot="6441299" flipH="1">
              <a:off x="21935199" y="6921888"/>
              <a:ext cx="97485" cy="9765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59994"/>
                  </a:moveTo>
                  <a:cubicBezTo>
                    <a:pt x="119994" y="93133"/>
                    <a:pt x="93133" y="120000"/>
                    <a:pt x="59988" y="120000"/>
                  </a:cubicBezTo>
                  <a:cubicBezTo>
                    <a:pt x="26861" y="120000"/>
                    <a:pt x="0" y="93133"/>
                    <a:pt x="0" y="59994"/>
                  </a:cubicBezTo>
                  <a:cubicBezTo>
                    <a:pt x="0" y="26861"/>
                    <a:pt x="26861" y="0"/>
                    <a:pt x="59988" y="0"/>
                  </a:cubicBezTo>
                  <a:cubicBezTo>
                    <a:pt x="93133" y="0"/>
                    <a:pt x="119994" y="26861"/>
                    <a:pt x="119994" y="59994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 rot="6441299" flipH="1">
              <a:off x="20488174" y="14102336"/>
              <a:ext cx="92357" cy="9252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994" y="105077"/>
                  </a:moveTo>
                  <a:cubicBezTo>
                    <a:pt x="35094" y="105077"/>
                    <a:pt x="14905" y="84900"/>
                    <a:pt x="14905" y="59994"/>
                  </a:cubicBezTo>
                  <a:cubicBezTo>
                    <a:pt x="14905" y="35094"/>
                    <a:pt x="35094" y="14905"/>
                    <a:pt x="59994" y="14905"/>
                  </a:cubicBezTo>
                  <a:cubicBezTo>
                    <a:pt x="84900" y="14905"/>
                    <a:pt x="105077" y="35094"/>
                    <a:pt x="105077" y="59994"/>
                  </a:cubicBezTo>
                  <a:cubicBezTo>
                    <a:pt x="105077" y="84900"/>
                    <a:pt x="84900" y="105077"/>
                    <a:pt x="59994" y="105077"/>
                  </a:cubicBezTo>
                  <a:close/>
                  <a:moveTo>
                    <a:pt x="59994" y="0"/>
                  </a:moveTo>
                  <a:cubicBezTo>
                    <a:pt x="26861" y="0"/>
                    <a:pt x="0" y="26861"/>
                    <a:pt x="0" y="59994"/>
                  </a:cubicBezTo>
                  <a:cubicBezTo>
                    <a:pt x="0" y="93133"/>
                    <a:pt x="26861" y="120000"/>
                    <a:pt x="59994" y="120000"/>
                  </a:cubicBezTo>
                  <a:cubicBezTo>
                    <a:pt x="93133" y="120000"/>
                    <a:pt x="120000" y="93133"/>
                    <a:pt x="120000" y="59994"/>
                  </a:cubicBezTo>
                  <a:cubicBezTo>
                    <a:pt x="120000" y="26861"/>
                    <a:pt x="93133" y="0"/>
                    <a:pt x="59994" y="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 rot="6441299" flipH="1">
              <a:off x="20507310" y="14123075"/>
              <a:ext cx="57549" cy="5765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8"/>
                    <a:pt x="93138" y="120000"/>
                    <a:pt x="60000" y="120000"/>
                  </a:cubicBezTo>
                  <a:cubicBezTo>
                    <a:pt x="26866" y="120000"/>
                    <a:pt x="0" y="93138"/>
                    <a:pt x="0" y="60000"/>
                  </a:cubicBezTo>
                  <a:cubicBezTo>
                    <a:pt x="0" y="26866"/>
                    <a:pt x="26866" y="0"/>
                    <a:pt x="60000" y="0"/>
                  </a:cubicBezTo>
                  <a:cubicBezTo>
                    <a:pt x="93138" y="0"/>
                    <a:pt x="120000" y="26866"/>
                    <a:pt x="120000" y="6000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 rot="6441299" flipH="1">
              <a:off x="24398597" y="6149132"/>
              <a:ext cx="145638" cy="14590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1635" y="112862"/>
                  </a:moveTo>
                  <a:cubicBezTo>
                    <a:pt x="60834" y="128520"/>
                    <a:pt x="97196" y="117551"/>
                    <a:pt x="112862" y="88353"/>
                  </a:cubicBezTo>
                  <a:cubicBezTo>
                    <a:pt x="128527" y="59156"/>
                    <a:pt x="117544" y="22795"/>
                    <a:pt x="88358" y="7131"/>
                  </a:cubicBezTo>
                  <a:cubicBezTo>
                    <a:pt x="59159" y="-8520"/>
                    <a:pt x="22790" y="2442"/>
                    <a:pt x="7125" y="31640"/>
                  </a:cubicBezTo>
                  <a:cubicBezTo>
                    <a:pt x="-8521" y="60837"/>
                    <a:pt x="2442" y="97197"/>
                    <a:pt x="31635" y="112862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 rot="6441299" flipH="1">
              <a:off x="23787235" y="5381701"/>
              <a:ext cx="78791" cy="7893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1648" y="112855"/>
                  </a:moveTo>
                  <a:cubicBezTo>
                    <a:pt x="60840" y="128514"/>
                    <a:pt x="97196" y="117544"/>
                    <a:pt x="112855" y="88339"/>
                  </a:cubicBezTo>
                  <a:cubicBezTo>
                    <a:pt x="128514" y="59146"/>
                    <a:pt x="117557" y="22790"/>
                    <a:pt x="88364" y="7131"/>
                  </a:cubicBezTo>
                  <a:cubicBezTo>
                    <a:pt x="59171" y="-8527"/>
                    <a:pt x="22790" y="2442"/>
                    <a:pt x="7131" y="31635"/>
                  </a:cubicBezTo>
                  <a:cubicBezTo>
                    <a:pt x="-8527" y="60828"/>
                    <a:pt x="2455" y="97196"/>
                    <a:pt x="31648" y="112855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 rot="6441299" flipH="1">
              <a:off x="25692387" y="7714038"/>
              <a:ext cx="145615" cy="14587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4552" y="99180"/>
                  </a:moveTo>
                  <a:cubicBezTo>
                    <a:pt x="36196" y="124273"/>
                    <a:pt x="74076" y="127074"/>
                    <a:pt x="99168" y="105440"/>
                  </a:cubicBezTo>
                  <a:cubicBezTo>
                    <a:pt x="124273" y="83801"/>
                    <a:pt x="127074" y="45913"/>
                    <a:pt x="105435" y="20813"/>
                  </a:cubicBezTo>
                  <a:cubicBezTo>
                    <a:pt x="83803" y="-4279"/>
                    <a:pt x="45910" y="-7080"/>
                    <a:pt x="20818" y="14552"/>
                  </a:cubicBezTo>
                  <a:cubicBezTo>
                    <a:pt x="-4285" y="36192"/>
                    <a:pt x="-7074" y="74080"/>
                    <a:pt x="14552" y="99180"/>
                  </a:cubicBezTo>
                  <a:close/>
                </a:path>
              </a:pathLst>
            </a:custGeom>
            <a:solidFill>
              <a:srgbClr val="29264A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 rot="6441299" flipH="1">
              <a:off x="23587466" y="8126351"/>
              <a:ext cx="879711" cy="88132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20000"/>
                    <a:pt x="60000" y="120000"/>
                  </a:cubicBezTo>
                  <a:cubicBezTo>
                    <a:pt x="26861" y="120000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 rot="6441299" flipH="1">
              <a:off x="24718219" y="10777469"/>
              <a:ext cx="327113" cy="32771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93133"/>
                    <a:pt x="93133" y="119994"/>
                    <a:pt x="60000" y="119994"/>
                  </a:cubicBezTo>
                  <a:cubicBezTo>
                    <a:pt x="26861" y="119994"/>
                    <a:pt x="0" y="93133"/>
                    <a:pt x="0" y="60000"/>
                  </a:cubicBezTo>
                  <a:cubicBezTo>
                    <a:pt x="0" y="26861"/>
                    <a:pt x="26861" y="0"/>
                    <a:pt x="60000" y="0"/>
                  </a:cubicBezTo>
                  <a:cubicBezTo>
                    <a:pt x="93133" y="0"/>
                    <a:pt x="120000" y="26861"/>
                    <a:pt x="120000" y="600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272" name="Google Shape;272;p1"/>
            <p:cNvGrpSpPr/>
            <p:nvPr/>
          </p:nvGrpSpPr>
          <p:grpSpPr>
            <a:xfrm>
              <a:off x="22152941" y="9540593"/>
              <a:ext cx="491945" cy="499445"/>
              <a:chOff x="1902674" y="6954680"/>
              <a:chExt cx="844500" cy="857375"/>
            </a:xfrm>
          </p:grpSpPr>
          <p:sp>
            <p:nvSpPr>
              <p:cNvPr id="273" name="Google Shape;273;p1" title="Instagram icon"/>
              <p:cNvSpPr/>
              <p:nvPr/>
            </p:nvSpPr>
            <p:spPr>
              <a:xfrm>
                <a:off x="1902674" y="6954680"/>
                <a:ext cx="844500" cy="2556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81333" y="64738"/>
                    </a:moveTo>
                    <a:cubicBezTo>
                      <a:pt x="81333" y="57733"/>
                      <a:pt x="83044" y="52050"/>
                      <a:pt x="85155" y="52050"/>
                    </a:cubicBezTo>
                    <a:lnTo>
                      <a:pt x="93444" y="52050"/>
                    </a:lnTo>
                    <a:cubicBezTo>
                      <a:pt x="95555" y="52050"/>
                      <a:pt x="97266" y="57733"/>
                      <a:pt x="97266" y="64738"/>
                    </a:cubicBezTo>
                    <a:lnTo>
                      <a:pt x="97266" y="92227"/>
                    </a:lnTo>
                    <a:cubicBezTo>
                      <a:pt x="97266" y="99233"/>
                      <a:pt x="95555" y="104922"/>
                      <a:pt x="93444" y="104922"/>
                    </a:cubicBezTo>
                    <a:lnTo>
                      <a:pt x="85155" y="104922"/>
                    </a:lnTo>
                    <a:cubicBezTo>
                      <a:pt x="83044" y="104922"/>
                      <a:pt x="81333" y="99233"/>
                      <a:pt x="81333" y="92227"/>
                    </a:cubicBezTo>
                    <a:cubicBezTo>
                      <a:pt x="81333" y="92227"/>
                      <a:pt x="81333" y="64738"/>
                      <a:pt x="81333" y="64738"/>
                    </a:cubicBezTo>
                    <a:close/>
                    <a:moveTo>
                      <a:pt x="42227" y="119994"/>
                    </a:moveTo>
                    <a:cubicBezTo>
                      <a:pt x="44127" y="115283"/>
                      <a:pt x="46194" y="111272"/>
                      <a:pt x="48416" y="108150"/>
                    </a:cubicBezTo>
                    <a:cubicBezTo>
                      <a:pt x="51977" y="103144"/>
                      <a:pt x="55911" y="100377"/>
                      <a:pt x="59994" y="100383"/>
                    </a:cubicBezTo>
                    <a:cubicBezTo>
                      <a:pt x="66127" y="100372"/>
                      <a:pt x="71894" y="106622"/>
                      <a:pt x="76633" y="117266"/>
                    </a:cubicBezTo>
                    <a:cubicBezTo>
                      <a:pt x="77022" y="118133"/>
                      <a:pt x="77388" y="119072"/>
                      <a:pt x="77766" y="119994"/>
                    </a:cubicBezTo>
                    <a:lnTo>
                      <a:pt x="120000" y="119994"/>
                    </a:lnTo>
                    <a:lnTo>
                      <a:pt x="120000" y="119455"/>
                    </a:lnTo>
                    <a:cubicBezTo>
                      <a:pt x="120000" y="53483"/>
                      <a:pt x="103877" y="0"/>
                      <a:pt x="83994" y="0"/>
                    </a:cubicBezTo>
                    <a:lnTo>
                      <a:pt x="35994" y="0"/>
                    </a:lnTo>
                    <a:cubicBezTo>
                      <a:pt x="16111" y="0"/>
                      <a:pt x="0" y="53483"/>
                      <a:pt x="0" y="119455"/>
                    </a:cubicBezTo>
                    <a:lnTo>
                      <a:pt x="0" y="119994"/>
                    </a:lnTo>
                    <a:cubicBezTo>
                      <a:pt x="0" y="119994"/>
                      <a:pt x="42227" y="119994"/>
                      <a:pt x="42227" y="1199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12700" dist="76200" dir="2820004" algn="ctr" rotWithShape="0">
                  <a:srgbClr val="000000">
                    <a:alpha val="11764"/>
                  </a:srgbClr>
                </a:outerShdw>
              </a:effectLst>
            </p:spPr>
            <p:txBody>
              <a:bodyPr spcFirstLastPara="1" wrap="square" lIns="38075" tIns="38075" rIns="38075" bIns="380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999" b="0" i="0" u="none" strike="noStrike" cap="non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74" name="Google Shape;274;p1" title="Instagram icon"/>
              <p:cNvSpPr/>
              <p:nvPr/>
            </p:nvSpPr>
            <p:spPr>
              <a:xfrm>
                <a:off x="1902674" y="7275355"/>
                <a:ext cx="844500" cy="5367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85100" y="0"/>
                    </a:moveTo>
                    <a:cubicBezTo>
                      <a:pt x="85977" y="2177"/>
                      <a:pt x="86755" y="4472"/>
                      <a:pt x="87405" y="6883"/>
                    </a:cubicBezTo>
                    <a:cubicBezTo>
                      <a:pt x="88911" y="12516"/>
                      <a:pt x="89744" y="18727"/>
                      <a:pt x="89744" y="25183"/>
                    </a:cubicBezTo>
                    <a:cubicBezTo>
                      <a:pt x="89750" y="34877"/>
                      <a:pt x="87866" y="43988"/>
                      <a:pt x="84661" y="51472"/>
                    </a:cubicBezTo>
                    <a:cubicBezTo>
                      <a:pt x="81455" y="58972"/>
                      <a:pt x="76927" y="64911"/>
                      <a:pt x="71577" y="68494"/>
                    </a:cubicBezTo>
                    <a:cubicBezTo>
                      <a:pt x="68016" y="70877"/>
                      <a:pt x="64083" y="72194"/>
                      <a:pt x="59994" y="72194"/>
                    </a:cubicBezTo>
                    <a:cubicBezTo>
                      <a:pt x="53866" y="72194"/>
                      <a:pt x="48100" y="69222"/>
                      <a:pt x="43361" y="64155"/>
                    </a:cubicBezTo>
                    <a:cubicBezTo>
                      <a:pt x="38616" y="59088"/>
                      <a:pt x="34855" y="51938"/>
                      <a:pt x="32588" y="43483"/>
                    </a:cubicBezTo>
                    <a:cubicBezTo>
                      <a:pt x="31083" y="37855"/>
                      <a:pt x="30250" y="31638"/>
                      <a:pt x="30250" y="25183"/>
                    </a:cubicBezTo>
                    <a:cubicBezTo>
                      <a:pt x="30244" y="15955"/>
                      <a:pt x="31966" y="7272"/>
                      <a:pt x="34894" y="0"/>
                    </a:cubicBezTo>
                    <a:lnTo>
                      <a:pt x="0" y="0"/>
                    </a:lnTo>
                    <a:lnTo>
                      <a:pt x="0" y="63105"/>
                    </a:lnTo>
                    <a:cubicBezTo>
                      <a:pt x="0" y="94527"/>
                      <a:pt x="16111" y="119994"/>
                      <a:pt x="35994" y="119994"/>
                    </a:cubicBezTo>
                    <a:lnTo>
                      <a:pt x="83994" y="119994"/>
                    </a:lnTo>
                    <a:cubicBezTo>
                      <a:pt x="103877" y="119994"/>
                      <a:pt x="120000" y="94527"/>
                      <a:pt x="120000" y="63105"/>
                    </a:cubicBezTo>
                    <a:lnTo>
                      <a:pt x="120000" y="0"/>
                    </a:lnTo>
                    <a:cubicBezTo>
                      <a:pt x="120000" y="0"/>
                      <a:pt x="85100" y="0"/>
                      <a:pt x="851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12700" dist="76200" dir="2820004" algn="ctr" rotWithShape="0">
                  <a:srgbClr val="000000">
                    <a:alpha val="11764"/>
                  </a:srgbClr>
                </a:outerShdw>
              </a:effectLst>
            </p:spPr>
            <p:txBody>
              <a:bodyPr spcFirstLastPara="1" wrap="square" lIns="38075" tIns="38075" rIns="38075" bIns="380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999" b="0" i="0" u="none" strike="noStrike" cap="non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75" name="Google Shape;275;p1" title="Instagram icon"/>
              <p:cNvSpPr/>
              <p:nvPr/>
            </p:nvSpPr>
            <p:spPr>
              <a:xfrm>
                <a:off x="2232874" y="7286469"/>
                <a:ext cx="192000" cy="193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83338" y="4700"/>
                    </a:moveTo>
                    <a:cubicBezTo>
                      <a:pt x="76177" y="1672"/>
                      <a:pt x="68377" y="0"/>
                      <a:pt x="59994" y="0"/>
                    </a:cubicBezTo>
                    <a:cubicBezTo>
                      <a:pt x="47444" y="11"/>
                      <a:pt x="36094" y="3750"/>
                      <a:pt x="26472" y="10222"/>
                    </a:cubicBezTo>
                    <a:cubicBezTo>
                      <a:pt x="16877" y="16705"/>
                      <a:pt x="9222" y="25927"/>
                      <a:pt x="4700" y="36661"/>
                    </a:cubicBezTo>
                    <a:cubicBezTo>
                      <a:pt x="1677" y="43805"/>
                      <a:pt x="0" y="51616"/>
                      <a:pt x="0" y="60000"/>
                    </a:cubicBezTo>
                    <a:cubicBezTo>
                      <a:pt x="11" y="72544"/>
                      <a:pt x="3750" y="83894"/>
                      <a:pt x="10222" y="93505"/>
                    </a:cubicBezTo>
                    <a:cubicBezTo>
                      <a:pt x="16694" y="103111"/>
                      <a:pt x="25927" y="110766"/>
                      <a:pt x="36650" y="115288"/>
                    </a:cubicBezTo>
                    <a:cubicBezTo>
                      <a:pt x="43811" y="118311"/>
                      <a:pt x="51611" y="119983"/>
                      <a:pt x="59994" y="119994"/>
                    </a:cubicBezTo>
                    <a:cubicBezTo>
                      <a:pt x="72544" y="119972"/>
                      <a:pt x="83894" y="116250"/>
                      <a:pt x="93516" y="109772"/>
                    </a:cubicBezTo>
                    <a:cubicBezTo>
                      <a:pt x="103116" y="103288"/>
                      <a:pt x="110766" y="94061"/>
                      <a:pt x="115294" y="83333"/>
                    </a:cubicBezTo>
                    <a:cubicBezTo>
                      <a:pt x="118311" y="76177"/>
                      <a:pt x="119983" y="68372"/>
                      <a:pt x="119994" y="60000"/>
                    </a:cubicBezTo>
                    <a:cubicBezTo>
                      <a:pt x="119977" y="47444"/>
                      <a:pt x="116244" y="36088"/>
                      <a:pt x="109772" y="26472"/>
                    </a:cubicBezTo>
                    <a:cubicBezTo>
                      <a:pt x="103294" y="16883"/>
                      <a:pt x="94061" y="9227"/>
                      <a:pt x="83338" y="47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12700" dist="76200" dir="2820004" algn="ctr" rotWithShape="0">
                  <a:srgbClr val="000000">
                    <a:alpha val="11764"/>
                  </a:srgbClr>
                </a:outerShdw>
              </a:effectLst>
            </p:spPr>
            <p:txBody>
              <a:bodyPr spcFirstLastPara="1" wrap="square" lIns="38075" tIns="38075" rIns="38075" bIns="380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999" b="0" i="0" u="none" strike="noStrike" cap="non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276" name="Google Shape;276;p1" title="Twitter icon"/>
            <p:cNvSpPr/>
            <p:nvPr/>
          </p:nvSpPr>
          <p:spPr>
            <a:xfrm>
              <a:off x="22460566" y="6241698"/>
              <a:ext cx="302360" cy="25098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14645"/>
                  </a:moveTo>
                  <a:cubicBezTo>
                    <a:pt x="119421" y="20095"/>
                    <a:pt x="112868" y="25560"/>
                    <a:pt x="108894" y="29701"/>
                  </a:cubicBezTo>
                  <a:cubicBezTo>
                    <a:pt x="112813" y="99321"/>
                    <a:pt x="47566" y="142748"/>
                    <a:pt x="0" y="107467"/>
                  </a:cubicBezTo>
                  <a:cubicBezTo>
                    <a:pt x="13333" y="107590"/>
                    <a:pt x="28129" y="103175"/>
                    <a:pt x="36061" y="94087"/>
                  </a:cubicBezTo>
                  <a:cubicBezTo>
                    <a:pt x="24522" y="91837"/>
                    <a:pt x="16346" y="85524"/>
                    <a:pt x="13172" y="73186"/>
                  </a:cubicBezTo>
                  <a:cubicBezTo>
                    <a:pt x="16552" y="72798"/>
                    <a:pt x="21298" y="74056"/>
                    <a:pt x="23577" y="72345"/>
                  </a:cubicBezTo>
                  <a:cubicBezTo>
                    <a:pt x="13022" y="67513"/>
                    <a:pt x="4674" y="60014"/>
                    <a:pt x="4157" y="43074"/>
                  </a:cubicBezTo>
                  <a:cubicBezTo>
                    <a:pt x="7920" y="43563"/>
                    <a:pt x="9871" y="46224"/>
                    <a:pt x="14562" y="45591"/>
                  </a:cubicBezTo>
                  <a:cubicBezTo>
                    <a:pt x="7736" y="40306"/>
                    <a:pt x="-55" y="20246"/>
                    <a:pt x="6930" y="5449"/>
                  </a:cubicBezTo>
                  <a:cubicBezTo>
                    <a:pt x="19325" y="22015"/>
                    <a:pt x="34788" y="34863"/>
                    <a:pt x="58955" y="37229"/>
                  </a:cubicBezTo>
                  <a:cubicBezTo>
                    <a:pt x="52957" y="6492"/>
                    <a:pt x="86756" y="-12553"/>
                    <a:pt x="101963" y="9634"/>
                  </a:cubicBezTo>
                  <a:cubicBezTo>
                    <a:pt x="107872" y="8117"/>
                    <a:pt x="112857" y="5478"/>
                    <a:pt x="117915" y="2940"/>
                  </a:cubicBezTo>
                  <a:cubicBezTo>
                    <a:pt x="115842" y="9914"/>
                    <a:pt x="111635" y="14322"/>
                    <a:pt x="107510" y="18830"/>
                  </a:cubicBezTo>
                  <a:cubicBezTo>
                    <a:pt x="111990" y="17823"/>
                    <a:pt x="116726" y="17112"/>
                    <a:pt x="119994" y="146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2700" dist="76200" dir="2820004" algn="ctr" rotWithShape="0">
                <a:srgbClr val="000000">
                  <a:alpha val="11764"/>
                </a:srgbClr>
              </a:outerShdw>
            </a:effectLst>
          </p:spPr>
          <p:txBody>
            <a:bodyPr spcFirstLastPara="1" wrap="square"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999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7" name="Google Shape;277;p1" title="Facebook icon"/>
            <p:cNvSpPr/>
            <p:nvPr/>
          </p:nvSpPr>
          <p:spPr>
            <a:xfrm>
              <a:off x="21365641" y="12380615"/>
              <a:ext cx="318768" cy="68563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4" y="27"/>
                  </a:moveTo>
                  <a:cubicBezTo>
                    <a:pt x="119994" y="6946"/>
                    <a:pt x="119994" y="20510"/>
                    <a:pt x="119994" y="20510"/>
                  </a:cubicBezTo>
                  <a:cubicBezTo>
                    <a:pt x="119994" y="20510"/>
                    <a:pt x="87177" y="19676"/>
                    <a:pt x="82305" y="23370"/>
                  </a:cubicBezTo>
                  <a:cubicBezTo>
                    <a:pt x="78300" y="26404"/>
                    <a:pt x="79600" y="33206"/>
                    <a:pt x="79227" y="39475"/>
                  </a:cubicBezTo>
                  <a:cubicBezTo>
                    <a:pt x="92561" y="39475"/>
                    <a:pt x="106661" y="39475"/>
                    <a:pt x="119994" y="39475"/>
                  </a:cubicBezTo>
                  <a:cubicBezTo>
                    <a:pt x="119094" y="46691"/>
                    <a:pt x="117394" y="53537"/>
                    <a:pt x="115383" y="60237"/>
                  </a:cubicBezTo>
                  <a:cubicBezTo>
                    <a:pt x="103844" y="60237"/>
                    <a:pt x="80761" y="60237"/>
                    <a:pt x="80761" y="60237"/>
                  </a:cubicBezTo>
                  <a:lnTo>
                    <a:pt x="80761" y="119994"/>
                  </a:lnTo>
                  <a:cubicBezTo>
                    <a:pt x="80761" y="119994"/>
                    <a:pt x="44094" y="119994"/>
                    <a:pt x="26150" y="119994"/>
                  </a:cubicBezTo>
                  <a:cubicBezTo>
                    <a:pt x="26161" y="101499"/>
                    <a:pt x="26133" y="79919"/>
                    <a:pt x="26150" y="60237"/>
                  </a:cubicBezTo>
                  <a:cubicBezTo>
                    <a:pt x="17427" y="60237"/>
                    <a:pt x="8711" y="60237"/>
                    <a:pt x="0" y="60237"/>
                  </a:cubicBezTo>
                  <a:cubicBezTo>
                    <a:pt x="0" y="53319"/>
                    <a:pt x="0" y="46394"/>
                    <a:pt x="0" y="39475"/>
                  </a:cubicBezTo>
                  <a:cubicBezTo>
                    <a:pt x="8450" y="39475"/>
                    <a:pt x="16916" y="39475"/>
                    <a:pt x="25377" y="39475"/>
                  </a:cubicBezTo>
                  <a:cubicBezTo>
                    <a:pt x="26588" y="25671"/>
                    <a:pt x="25283" y="13876"/>
                    <a:pt x="40000" y="6913"/>
                  </a:cubicBezTo>
                  <a:cubicBezTo>
                    <a:pt x="56533" y="-912"/>
                    <a:pt x="85922" y="39"/>
                    <a:pt x="119994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2700" dist="76200" dir="2820004" algn="ctr" rotWithShape="0">
                <a:srgbClr val="000000">
                  <a:alpha val="11764"/>
                </a:srgbClr>
              </a:outerShdw>
            </a:effectLst>
          </p:spPr>
          <p:txBody>
            <a:bodyPr spcFirstLastPara="1" wrap="square"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999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jopwellcollection.jopwell.com/thejopwellcollection/" TargetMode="External"/><Relationship Id="rId3" Type="http://schemas.openxmlformats.org/officeDocument/2006/relationships/hyperlink" Target="https://www.rgd.ca/database/files/library/RGD_AccessAbility_Handbook.pdf" TargetMode="External"/><Relationship Id="rId7" Type="http://schemas.openxmlformats.org/officeDocument/2006/relationships/hyperlink" Target="https://broadlygenderphotos.vice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pushlivingphotos.com/" TargetMode="External"/><Relationship Id="rId5" Type="http://schemas.openxmlformats.org/officeDocument/2006/relationships/hyperlink" Target="https://webaim.org/resources/contrastchecker/" TargetMode="External"/><Relationship Id="rId4" Type="http://schemas.openxmlformats.org/officeDocument/2006/relationships/hyperlink" Target="https://www.color-blindness.com/coblis-color-blindness-simulator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ppy.co/" TargetMode="External"/><Relationship Id="rId7" Type="http://schemas.openxmlformats.org/officeDocument/2006/relationships/hyperlink" Target="https://radicalcopyeditor.com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rtcil.org/products/media/guidelines" TargetMode="External"/><Relationship Id="rId5" Type="http://schemas.openxmlformats.org/officeDocument/2006/relationships/hyperlink" Target="https://consciousstyleguide.com/" TargetMode="External"/><Relationship Id="rId4" Type="http://schemas.openxmlformats.org/officeDocument/2006/relationships/hyperlink" Target="https://www.flickr.com/photos/wocintechcha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"/>
          <p:cNvSpPr txBox="1"/>
          <p:nvPr/>
        </p:nvSpPr>
        <p:spPr>
          <a:xfrm>
            <a:off x="4314425" y="9704250"/>
            <a:ext cx="15748800" cy="18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dk2"/>
                </a:solidFill>
                <a:latin typeface="Hind SemiBold"/>
                <a:ea typeface="Hind SemiBold"/>
                <a:cs typeface="Hind SemiBold"/>
                <a:sym typeface="Hind SemiBold"/>
              </a:rPr>
              <a:t>IDEAL ’19</a:t>
            </a:r>
            <a:endParaRPr sz="4800" dirty="0">
              <a:solidFill>
                <a:schemeClr val="dk2"/>
              </a:solidFill>
              <a:latin typeface="Hind SemiBold"/>
              <a:ea typeface="Hind SemiBold"/>
              <a:cs typeface="Hind SemiBold"/>
              <a:sym typeface="Hind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dk2"/>
                </a:solidFill>
                <a:latin typeface="Hind SemiBold"/>
                <a:ea typeface="Hind SemiBold"/>
                <a:cs typeface="Hind SemiBold"/>
                <a:sym typeface="Hind SemiBold"/>
              </a:rPr>
              <a:t>August 7, 2019</a:t>
            </a:r>
            <a:endParaRPr sz="4800" dirty="0"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76400" y="5302250"/>
            <a:ext cx="21024850" cy="2651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14000" b="1" dirty="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Stop the Thumb Scroll</a:t>
            </a:r>
            <a:r>
              <a:rPr lang="en-US" sz="14000" b="1" dirty="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:</a:t>
            </a:r>
            <a:br>
              <a:rPr lang="en-US" sz="14000" b="1" dirty="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</a:br>
            <a:r>
              <a:rPr lang="en-US" sz="59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Creating Inclusive and Accessible Social Media </a:t>
            </a:r>
            <a:r>
              <a:rPr lang="en-US" sz="5900" dirty="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Content</a:t>
            </a:r>
            <a:endParaRPr lang="en-US" sz="5900" b="1" dirty="0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" name="Google Shape;645;p14" descr="Person in white shirt typing on laptop with pen" title="Person typing"/>
          <p:cNvPicPr preferRelativeResize="0"/>
          <p:nvPr/>
        </p:nvPicPr>
        <p:blipFill rotWithShape="1">
          <a:blip r:embed="rId3">
            <a:alphaModFix/>
          </a:blip>
          <a:srcRect l="38658" t="15398" r="13425" b="15392"/>
          <a:stretch/>
        </p:blipFill>
        <p:spPr>
          <a:xfrm>
            <a:off x="3127447" y="3776055"/>
            <a:ext cx="6371700" cy="637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44" name="Google Shape;644;p14" title="Pink check mark"/>
          <p:cNvSpPr/>
          <p:nvPr/>
        </p:nvSpPr>
        <p:spPr>
          <a:xfrm>
            <a:off x="10463143" y="9597650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3" name="Google Shape;643;p14" title="Pink check mark"/>
          <p:cNvSpPr/>
          <p:nvPr/>
        </p:nvSpPr>
        <p:spPr>
          <a:xfrm>
            <a:off x="10463143" y="7738326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2" name="Google Shape;642;p14" title="Pink check mark"/>
          <p:cNvSpPr/>
          <p:nvPr/>
        </p:nvSpPr>
        <p:spPr>
          <a:xfrm>
            <a:off x="10463143" y="5995416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1" name="Google Shape;641;p14"/>
          <p:cNvSpPr txBox="1"/>
          <p:nvPr/>
        </p:nvSpPr>
        <p:spPr>
          <a:xfrm>
            <a:off x="11296650" y="5757675"/>
            <a:ext cx="10881900" cy="49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 gender-neutral pronouns, e.g. “they/them/theirs”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 people-first language, e.g. “people who are visually impaired” instead of “the blind”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 plain language by avoiding verbose sentences, jargon, &amp; idioms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463143" y="3532151"/>
            <a:ext cx="21024850" cy="2651125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US" sz="10000" b="1" i="0" dirty="0" smtClean="0">
                <a:solidFill>
                  <a:srgbClr val="FFFFFF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Inclusive Writing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1" name="Google Shape;651;p15" title="Paint brush ic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2213" y="3665175"/>
            <a:ext cx="3153225" cy="31532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721075" y="6927735"/>
            <a:ext cx="21024850" cy="2651125"/>
          </a:xfrm>
          <a:prstGeom prst="rect">
            <a:avLst/>
          </a:prstGeom>
        </p:spPr>
        <p:txBody>
          <a:bodyPr/>
          <a:lstStyle/>
          <a:p>
            <a:pPr algn="ctr" rtl="0"/>
            <a:r>
              <a:rPr lang="en-US" sz="16000" b="1" i="0" dirty="0" smtClean="0">
                <a:solidFill>
                  <a:srgbClr val="F75E7D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Graphic Design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8" name="Google Shape;658;p16" descr="Representation of hearts seen without and with color blindness " title="Heart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7447" y="3776055"/>
            <a:ext cx="6371700" cy="637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61" name="Google Shape;661;p16" title="Pink check mark"/>
          <p:cNvSpPr/>
          <p:nvPr/>
        </p:nvSpPr>
        <p:spPr>
          <a:xfrm>
            <a:off x="10463143" y="7748810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60" name="Google Shape;660;p16" title="Pink check mark"/>
          <p:cNvSpPr/>
          <p:nvPr/>
        </p:nvSpPr>
        <p:spPr>
          <a:xfrm>
            <a:off x="10463143" y="6806934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9" name="Google Shape;659;p16" title="Pink check mark"/>
          <p:cNvSpPr/>
          <p:nvPr/>
        </p:nvSpPr>
        <p:spPr>
          <a:xfrm>
            <a:off x="10463143" y="5941848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7" name="Google Shape;657;p16"/>
          <p:cNvSpPr txBox="1"/>
          <p:nvPr/>
        </p:nvSpPr>
        <p:spPr>
          <a:xfrm>
            <a:off x="11296650" y="5758971"/>
            <a:ext cx="9489300" cy="49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Design for color blindness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 a hierarchy of text &amp; images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Choose a legible font &amp; make your text readable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463143" y="3511296"/>
            <a:ext cx="21024850" cy="2651125"/>
          </a:xfrm>
          <a:prstGeom prst="rect">
            <a:avLst/>
          </a:prstGeom>
        </p:spPr>
        <p:txBody>
          <a:bodyPr/>
          <a:lstStyle/>
          <a:p>
            <a:r>
              <a:rPr lang="en-US" sz="10000" b="1" i="0" dirty="0" smtClean="0">
                <a:solidFill>
                  <a:srgbClr val="FFFFFF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Accessibility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7"/>
          <p:cNvSpPr txBox="1"/>
          <p:nvPr/>
        </p:nvSpPr>
        <p:spPr>
          <a:xfrm>
            <a:off x="4864600" y="2974675"/>
            <a:ext cx="16061100" cy="80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GRAPHIC DESIGN &amp; PHOTOS</a:t>
            </a:r>
            <a:endParaRPr sz="3000" b="1" dirty="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 dirty="0">
              <a:latin typeface="Lato"/>
              <a:ea typeface="Lato"/>
              <a:cs typeface="Lato"/>
              <a:sym typeface="Lato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Lato"/>
              <a:buChar char="●"/>
            </a:pPr>
            <a:r>
              <a:rPr lang="en-US" sz="2700" b="1" dirty="0" err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AccessAbility</a:t>
            </a:r>
            <a: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: A Practical Handbook on Accessible Graphic Design</a:t>
            </a:r>
            <a:b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 u="sng" dirty="0" smtClean="0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https://www.rgd.ca/database/files/library/RGD_AccessAbility_Handbook.pdf</a:t>
            </a:r>
            <a:r>
              <a:rPr lang="en-US" sz="2700" dirty="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700" dirty="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 handbook of principles for print, web, and environmental design from the Association of Registered Graphic Designers of Ontario, with support from the Government of Ontario.</a:t>
            </a:r>
            <a:endParaRPr sz="2700" dirty="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0005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Lato"/>
              <a:buChar char="●"/>
            </a:pPr>
            <a:r>
              <a:rPr lang="en-US" sz="2700" b="1" dirty="0" err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Coblis</a:t>
            </a:r>
            <a: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 — Color Blindness Simulator</a:t>
            </a:r>
            <a:endParaRPr sz="2700" b="1" dirty="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700" u="sng" dirty="0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https://www.color-blindness.com/coblis-color-blindness-simulator/</a:t>
            </a:r>
            <a:endParaRPr sz="2700" dirty="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Lato"/>
              <a:buChar char="●"/>
            </a:pPr>
            <a: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Color Contrast Checker</a:t>
            </a:r>
            <a:endParaRPr sz="2700" b="1" dirty="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700" u="sng" dirty="0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https://webaim.org/resources/contrastchecker/</a:t>
            </a:r>
            <a:endParaRPr sz="2700" dirty="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Lato"/>
              <a:buChar char="●"/>
            </a:pPr>
            <a: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Disability Inclusive Stock Images</a:t>
            </a:r>
            <a:b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 u="sng" dirty="0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http://www.pushlivingphotos.com/</a:t>
            </a:r>
            <a:r>
              <a:rPr lang="en-US" sz="2700" dirty="0"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700" dirty="0">
                <a:latin typeface="Lato"/>
                <a:ea typeface="Lato"/>
                <a:cs typeface="Lato"/>
                <a:sym typeface="Lato"/>
              </a:rPr>
            </a:br>
            <a:r>
              <a:rPr lang="en-US" sz="2700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Photos start from $35. Sales support photographer royalties and  real models with disabilities.</a:t>
            </a:r>
            <a:endParaRPr sz="2700" dirty="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Lato"/>
              <a:buChar char="●"/>
            </a:pPr>
            <a: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The Gender Spectrum Collection: Stock Photos Beyond the Binary</a:t>
            </a:r>
            <a:b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 u="sng" dirty="0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https://broadlygenderphotos.vice.com/</a:t>
            </a:r>
            <a:r>
              <a:rPr lang="en-US" sz="2700" u="sng" dirty="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700" u="sng" dirty="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Images of trans and non-binary models available under the Creative Commons Attribution</a:t>
            </a:r>
            <a:br>
              <a:rPr lang="en-US" sz="2700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-</a:t>
            </a:r>
            <a:r>
              <a:rPr lang="en-US" sz="2700" dirty="0" err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NonCommercial-NoDerivatives</a:t>
            </a:r>
            <a:r>
              <a:rPr lang="en-US" sz="2700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 license.</a:t>
            </a:r>
            <a:endParaRPr sz="2700" dirty="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00050" algn="l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2700"/>
              <a:buFont typeface="Lato"/>
              <a:buChar char="●"/>
            </a:pPr>
            <a: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-US" sz="2700" b="1" dirty="0" err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Jopwell</a:t>
            </a:r>
            <a:r>
              <a:rPr lang="en-US" sz="27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 Collection</a:t>
            </a:r>
            <a:r>
              <a:rPr lang="en-US" sz="2700" b="1" dirty="0"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700" b="1" dirty="0">
                <a:latin typeface="Lato"/>
                <a:ea typeface="Lato"/>
                <a:cs typeface="Lato"/>
                <a:sym typeface="Lato"/>
              </a:rPr>
            </a:br>
            <a:r>
              <a:rPr lang="en-US" sz="2700" u="sng" dirty="0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https://jopwellcollection.jopwell.com/thejopwellcollection/</a:t>
            </a:r>
            <a:r>
              <a:rPr lang="en-US" sz="2700" dirty="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700" dirty="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More than 100 free stock photos featuring Black, </a:t>
            </a:r>
            <a:r>
              <a:rPr lang="en-US" sz="2700" dirty="0" err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Latinx</a:t>
            </a:r>
            <a:r>
              <a:rPr lang="en-US" sz="2700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, and Native American students and professionals at work, available under a Creative Commons Attribution license.</a:t>
            </a:r>
            <a:endParaRPr sz="27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864600" y="1331976"/>
            <a:ext cx="21024850" cy="2651125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US" sz="8800" b="1" i="0" dirty="0" smtClean="0">
                <a:solidFill>
                  <a:srgbClr val="F75E7D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RESOURCES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8"/>
          <p:cNvSpPr txBox="1"/>
          <p:nvPr/>
        </p:nvSpPr>
        <p:spPr>
          <a:xfrm>
            <a:off x="4860075" y="12318125"/>
            <a:ext cx="151809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CREDITS: Presentation template by Slidesmash</a:t>
            </a:r>
            <a:r>
              <a:rPr lang="en-US" sz="24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. User-Generated Content slide photo by Instagram user _aw______. </a:t>
            </a:r>
            <a:r>
              <a:rPr lang="en-US" sz="2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Inclusive Writing slide photo  by The Gender Spectrum Collection. All other photos by University of Arizona Libraries.</a:t>
            </a:r>
            <a:endParaRPr sz="2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2" name="Google Shape;672;p18"/>
          <p:cNvSpPr txBox="1"/>
          <p:nvPr/>
        </p:nvSpPr>
        <p:spPr>
          <a:xfrm>
            <a:off x="4860075" y="2971800"/>
            <a:ext cx="15572700" cy="80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Lato"/>
              <a:buChar char="●"/>
            </a:pPr>
            <a:r>
              <a:rPr lang="en-US" sz="27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Nappy</a:t>
            </a:r>
            <a:br>
              <a:rPr lang="en-US" sz="27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https://www.nappy.co/</a:t>
            </a:r>
            <a:r>
              <a:rPr lang="en-US" sz="270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70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Photos of people of color available under the Creative Commons Zero license.</a:t>
            </a:r>
            <a:endParaRPr sz="27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40005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Lato"/>
              <a:buChar char="●"/>
            </a:pPr>
            <a:r>
              <a:rPr lang="en-US" sz="27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WOCinTech Chat</a:t>
            </a:r>
            <a:br>
              <a:rPr lang="en-US" sz="27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https://www.flickr.com/photos/wocintechchat/</a:t>
            </a:r>
            <a:r>
              <a:rPr lang="en-US" sz="270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70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7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Stock photos of women of color in tech, licensed under a Creative Commons Attribution license.</a:t>
            </a:r>
            <a:endParaRPr sz="27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70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WRITING</a:t>
            </a:r>
            <a:endParaRPr sz="30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064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ato"/>
              <a:buChar char="●"/>
            </a:pPr>
            <a:r>
              <a:rPr lang="en-US" sz="28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Conscious Style Guide</a:t>
            </a:r>
            <a:r>
              <a:rPr lang="en-US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https://consciousstyleguide.com/</a:t>
            </a:r>
            <a:r>
              <a:rPr lang="en-US" sz="280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800">
                <a:solidFill>
                  <a:srgbClr val="F75E7D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The latest news, opinions, and guides on inclusive, respectful, and empowering language.</a:t>
            </a:r>
            <a:endParaRPr sz="2800">
              <a:solidFill>
                <a:srgbClr val="F75E7D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0640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ato"/>
              <a:buChar char="●"/>
            </a:pPr>
            <a:r>
              <a:rPr lang="en-US" sz="28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Guidelines: How to Write and Report About People with Disabilities (8th ed.)</a:t>
            </a:r>
            <a:r>
              <a:rPr lang="en-US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http://rtcil.org/products/media/guidelines</a:t>
            </a:r>
            <a:r>
              <a:rPr lang="en-US" sz="2800"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800">
                <a:latin typeface="Lato"/>
                <a:ea typeface="Lato"/>
                <a:cs typeface="Lato"/>
                <a:sym typeface="Lato"/>
              </a:rPr>
            </a:br>
            <a:r>
              <a:rPr lang="en-US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“First published in 1984, the Guidelines brochure has become a classic on person-first language.”</a:t>
            </a:r>
            <a:endParaRPr sz="2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40640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ato"/>
              <a:buChar char="●"/>
            </a:pPr>
            <a:r>
              <a:rPr lang="en-US" sz="28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Radical Copyeditor</a:t>
            </a:r>
            <a:br>
              <a:rPr lang="en-US" sz="28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https://radicalcopyeditor.com/</a:t>
            </a:r>
            <a:r>
              <a:rPr lang="en-US" sz="2800">
                <a:latin typeface="Lato"/>
                <a:ea typeface="Lato"/>
                <a:cs typeface="Lato"/>
                <a:sym typeface="Lato"/>
              </a:rPr>
              <a:t/>
            </a:r>
            <a:br>
              <a:rPr lang="en-US" sz="2800">
                <a:latin typeface="Lato"/>
                <a:ea typeface="Lato"/>
                <a:cs typeface="Lato"/>
                <a:sym typeface="Lato"/>
              </a:rPr>
            </a:br>
            <a:r>
              <a:rPr lang="en-US" sz="2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Alex Kapitan’s writing advice on how to be sensitive and anti-oppressive with regards to race, class, sexuality, gender, ability, age, body size, religion, nationality, and more.</a:t>
            </a:r>
            <a:endParaRPr sz="2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500"/>
              </a:spcAft>
              <a:buNone/>
            </a:pPr>
            <a:endParaRPr sz="2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860072" y="1301490"/>
            <a:ext cx="21024850" cy="2651125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US" sz="8800" b="1" i="0" dirty="0" smtClean="0">
                <a:solidFill>
                  <a:srgbClr val="F75E7D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RESOURCES (cont.)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9"/>
          <p:cNvSpPr txBox="1"/>
          <p:nvPr/>
        </p:nvSpPr>
        <p:spPr>
          <a:xfrm>
            <a:off x="7064225" y="10150525"/>
            <a:ext cx="116208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4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SFLORES@EMAIL.ARIZONA.EDU</a:t>
            </a:r>
            <a:endParaRPr sz="48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682" name="Google Shape;682;p19" title="Envelope ic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8025" y="10144891"/>
            <a:ext cx="930851" cy="930851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19" title="Thumbs up icon"/>
          <p:cNvSpPr/>
          <p:nvPr/>
        </p:nvSpPr>
        <p:spPr>
          <a:xfrm>
            <a:off x="11085395" y="2855652"/>
            <a:ext cx="2251500" cy="244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6273" y="67075"/>
                </a:moveTo>
                <a:lnTo>
                  <a:pt x="116273" y="67075"/>
                </a:lnTo>
                <a:cubicBezTo>
                  <a:pt x="118696" y="63486"/>
                  <a:pt x="119979" y="59614"/>
                  <a:pt x="119979" y="55292"/>
                </a:cubicBezTo>
                <a:cubicBezTo>
                  <a:pt x="119979" y="50368"/>
                  <a:pt x="118045" y="46045"/>
                  <a:pt x="114176" y="42474"/>
                </a:cubicBezTo>
                <a:cubicBezTo>
                  <a:pt x="110123" y="38753"/>
                  <a:pt x="105440" y="36967"/>
                  <a:pt x="99962" y="36967"/>
                </a:cubicBezTo>
                <a:cubicBezTo>
                  <a:pt x="86217" y="36967"/>
                  <a:pt x="86217" y="36967"/>
                  <a:pt x="86217" y="36967"/>
                </a:cubicBezTo>
                <a:cubicBezTo>
                  <a:pt x="88803" y="32194"/>
                  <a:pt x="90106" y="27570"/>
                  <a:pt x="90106" y="23097"/>
                </a:cubicBezTo>
                <a:cubicBezTo>
                  <a:pt x="90106" y="17440"/>
                  <a:pt x="89129" y="12967"/>
                  <a:pt x="87357" y="9678"/>
                </a:cubicBezTo>
                <a:cubicBezTo>
                  <a:pt x="85423" y="6408"/>
                  <a:pt x="82837" y="3871"/>
                  <a:pt x="79294" y="2386"/>
                </a:cubicBezTo>
                <a:cubicBezTo>
                  <a:pt x="75893" y="751"/>
                  <a:pt x="71861" y="0"/>
                  <a:pt x="67503" y="0"/>
                </a:cubicBezTo>
                <a:cubicBezTo>
                  <a:pt x="64917" y="0"/>
                  <a:pt x="62494" y="902"/>
                  <a:pt x="60559" y="2687"/>
                </a:cubicBezTo>
                <a:cubicBezTo>
                  <a:pt x="58299" y="4773"/>
                  <a:pt x="56670" y="7310"/>
                  <a:pt x="55713" y="10430"/>
                </a:cubicBezTo>
                <a:cubicBezTo>
                  <a:pt x="54736" y="13719"/>
                  <a:pt x="53921" y="16689"/>
                  <a:pt x="53290" y="19527"/>
                </a:cubicBezTo>
                <a:cubicBezTo>
                  <a:pt x="52638" y="22515"/>
                  <a:pt x="51681" y="24601"/>
                  <a:pt x="50541" y="25785"/>
                </a:cubicBezTo>
                <a:cubicBezTo>
                  <a:pt x="47955" y="28322"/>
                  <a:pt x="45206" y="31442"/>
                  <a:pt x="42151" y="35032"/>
                </a:cubicBezTo>
                <a:cubicBezTo>
                  <a:pt x="36816" y="41290"/>
                  <a:pt x="33253" y="45011"/>
                  <a:pt x="31481" y="46195"/>
                </a:cubicBezTo>
                <a:cubicBezTo>
                  <a:pt x="9998" y="46195"/>
                  <a:pt x="9998" y="46195"/>
                  <a:pt x="9998" y="46195"/>
                </a:cubicBezTo>
                <a:cubicBezTo>
                  <a:pt x="7269" y="46195"/>
                  <a:pt x="4846" y="47097"/>
                  <a:pt x="2891" y="48883"/>
                </a:cubicBezTo>
                <a:cubicBezTo>
                  <a:pt x="957" y="50668"/>
                  <a:pt x="0" y="52924"/>
                  <a:pt x="0" y="55442"/>
                </a:cubicBezTo>
                <a:cubicBezTo>
                  <a:pt x="0" y="101506"/>
                  <a:pt x="0" y="101506"/>
                  <a:pt x="0" y="101506"/>
                </a:cubicBezTo>
                <a:cubicBezTo>
                  <a:pt x="0" y="104025"/>
                  <a:pt x="957" y="106280"/>
                  <a:pt x="2891" y="108065"/>
                </a:cubicBezTo>
                <a:cubicBezTo>
                  <a:pt x="4846" y="109851"/>
                  <a:pt x="7269" y="110734"/>
                  <a:pt x="9998" y="110734"/>
                </a:cubicBezTo>
                <a:cubicBezTo>
                  <a:pt x="32458" y="110734"/>
                  <a:pt x="32458" y="110734"/>
                  <a:pt x="32458" y="110734"/>
                </a:cubicBezTo>
                <a:cubicBezTo>
                  <a:pt x="33741" y="110734"/>
                  <a:pt x="37305" y="111787"/>
                  <a:pt x="43271" y="113722"/>
                </a:cubicBezTo>
                <a:cubicBezTo>
                  <a:pt x="49726" y="115658"/>
                  <a:pt x="55387" y="117293"/>
                  <a:pt x="60234" y="118346"/>
                </a:cubicBezTo>
                <a:cubicBezTo>
                  <a:pt x="65080" y="119379"/>
                  <a:pt x="70089" y="119981"/>
                  <a:pt x="75078" y="119981"/>
                </a:cubicBezTo>
                <a:cubicBezTo>
                  <a:pt x="85097" y="119981"/>
                  <a:pt x="85097" y="119981"/>
                  <a:pt x="85097" y="119981"/>
                </a:cubicBezTo>
                <a:cubicBezTo>
                  <a:pt x="92367" y="119981"/>
                  <a:pt x="98333" y="118045"/>
                  <a:pt x="102854" y="114173"/>
                </a:cubicBezTo>
                <a:cubicBezTo>
                  <a:pt x="107374" y="110302"/>
                  <a:pt x="109492" y="105077"/>
                  <a:pt x="109492" y="98368"/>
                </a:cubicBezTo>
                <a:cubicBezTo>
                  <a:pt x="112547" y="94646"/>
                  <a:pt x="114176" y="90324"/>
                  <a:pt x="114176" y="85550"/>
                </a:cubicBezTo>
                <a:cubicBezTo>
                  <a:pt x="114176" y="84516"/>
                  <a:pt x="114013" y="83464"/>
                  <a:pt x="114013" y="82411"/>
                </a:cubicBezTo>
                <a:cubicBezTo>
                  <a:pt x="115947" y="79141"/>
                  <a:pt x="116925" y="75721"/>
                  <a:pt x="116925" y="71981"/>
                </a:cubicBezTo>
                <a:cubicBezTo>
                  <a:pt x="116925" y="70346"/>
                  <a:pt x="116599" y="68711"/>
                  <a:pt x="116273" y="67075"/>
                </a:cubicBezTo>
                <a:close/>
                <a:moveTo>
                  <a:pt x="18571" y="100153"/>
                </a:moveTo>
                <a:lnTo>
                  <a:pt x="18571" y="100153"/>
                </a:lnTo>
                <a:cubicBezTo>
                  <a:pt x="17593" y="101055"/>
                  <a:pt x="16473" y="101506"/>
                  <a:pt x="15007" y="101506"/>
                </a:cubicBezTo>
                <a:cubicBezTo>
                  <a:pt x="13724" y="101506"/>
                  <a:pt x="12421" y="101055"/>
                  <a:pt x="11464" y="100153"/>
                </a:cubicBezTo>
                <a:cubicBezTo>
                  <a:pt x="10487" y="99270"/>
                  <a:pt x="9998" y="98217"/>
                  <a:pt x="9998" y="96883"/>
                </a:cubicBezTo>
                <a:cubicBezTo>
                  <a:pt x="9998" y="95680"/>
                  <a:pt x="10487" y="94646"/>
                  <a:pt x="11464" y="93744"/>
                </a:cubicBezTo>
                <a:cubicBezTo>
                  <a:pt x="12421" y="92711"/>
                  <a:pt x="13724" y="92259"/>
                  <a:pt x="15007" y="92259"/>
                </a:cubicBezTo>
                <a:cubicBezTo>
                  <a:pt x="16473" y="92259"/>
                  <a:pt x="17593" y="92711"/>
                  <a:pt x="18571" y="93744"/>
                </a:cubicBezTo>
                <a:cubicBezTo>
                  <a:pt x="19528" y="94646"/>
                  <a:pt x="20016" y="95680"/>
                  <a:pt x="20016" y="96883"/>
                </a:cubicBezTo>
                <a:cubicBezTo>
                  <a:pt x="20016" y="98217"/>
                  <a:pt x="19528" y="99270"/>
                  <a:pt x="18571" y="100153"/>
                </a:cubicBezTo>
                <a:close/>
                <a:moveTo>
                  <a:pt x="108352" y="61268"/>
                </a:moveTo>
                <a:lnTo>
                  <a:pt x="108352" y="61268"/>
                </a:lnTo>
                <a:cubicBezTo>
                  <a:pt x="107232" y="63486"/>
                  <a:pt x="105766" y="64538"/>
                  <a:pt x="104157" y="64689"/>
                </a:cubicBezTo>
                <a:cubicBezTo>
                  <a:pt x="104972" y="65440"/>
                  <a:pt x="105603" y="66624"/>
                  <a:pt x="106091" y="68109"/>
                </a:cubicBezTo>
                <a:cubicBezTo>
                  <a:pt x="106580" y="69444"/>
                  <a:pt x="106906" y="70797"/>
                  <a:pt x="106906" y="71981"/>
                </a:cubicBezTo>
                <a:cubicBezTo>
                  <a:pt x="106906" y="75420"/>
                  <a:pt x="105440" y="78239"/>
                  <a:pt x="102711" y="80626"/>
                </a:cubicBezTo>
                <a:cubicBezTo>
                  <a:pt x="103668" y="82129"/>
                  <a:pt x="104157" y="83765"/>
                  <a:pt x="104157" y="85550"/>
                </a:cubicBezTo>
                <a:cubicBezTo>
                  <a:pt x="104157" y="87335"/>
                  <a:pt x="103668" y="89140"/>
                  <a:pt x="102854" y="90925"/>
                </a:cubicBezTo>
                <a:cubicBezTo>
                  <a:pt x="101897" y="92711"/>
                  <a:pt x="100593" y="93895"/>
                  <a:pt x="99148" y="94646"/>
                </a:cubicBezTo>
                <a:cubicBezTo>
                  <a:pt x="99311" y="96131"/>
                  <a:pt x="99473" y="97465"/>
                  <a:pt x="99473" y="98668"/>
                </a:cubicBezTo>
                <a:cubicBezTo>
                  <a:pt x="99473" y="106712"/>
                  <a:pt x="94464" y="110734"/>
                  <a:pt x="84466" y="110734"/>
                </a:cubicBezTo>
                <a:cubicBezTo>
                  <a:pt x="75078" y="110734"/>
                  <a:pt x="75078" y="110734"/>
                  <a:pt x="75078" y="110734"/>
                </a:cubicBezTo>
                <a:cubicBezTo>
                  <a:pt x="68135" y="110734"/>
                  <a:pt x="59256" y="108949"/>
                  <a:pt x="48281" y="105528"/>
                </a:cubicBezTo>
                <a:cubicBezTo>
                  <a:pt x="48118" y="105378"/>
                  <a:pt x="47303" y="105227"/>
                  <a:pt x="46020" y="104776"/>
                </a:cubicBezTo>
                <a:cubicBezTo>
                  <a:pt x="44737" y="104325"/>
                  <a:pt x="43923" y="104025"/>
                  <a:pt x="43271" y="103893"/>
                </a:cubicBezTo>
                <a:cubicBezTo>
                  <a:pt x="42620" y="103592"/>
                  <a:pt x="41825" y="103442"/>
                  <a:pt x="40522" y="102991"/>
                </a:cubicBezTo>
                <a:cubicBezTo>
                  <a:pt x="39239" y="102690"/>
                  <a:pt x="38262" y="102389"/>
                  <a:pt x="37631" y="102239"/>
                </a:cubicBezTo>
                <a:cubicBezTo>
                  <a:pt x="36816" y="102089"/>
                  <a:pt x="36022" y="101938"/>
                  <a:pt x="35044" y="101807"/>
                </a:cubicBezTo>
                <a:cubicBezTo>
                  <a:pt x="34067" y="101638"/>
                  <a:pt x="33253" y="101506"/>
                  <a:pt x="32458" y="101506"/>
                </a:cubicBezTo>
                <a:cubicBezTo>
                  <a:pt x="30035" y="101506"/>
                  <a:pt x="30035" y="101506"/>
                  <a:pt x="30035" y="101506"/>
                </a:cubicBezTo>
                <a:cubicBezTo>
                  <a:pt x="30035" y="55442"/>
                  <a:pt x="30035" y="55442"/>
                  <a:pt x="30035" y="55442"/>
                </a:cubicBezTo>
                <a:cubicBezTo>
                  <a:pt x="32458" y="55442"/>
                  <a:pt x="32458" y="55442"/>
                  <a:pt x="32458" y="55442"/>
                </a:cubicBezTo>
                <a:cubicBezTo>
                  <a:pt x="33436" y="55442"/>
                  <a:pt x="34230" y="55141"/>
                  <a:pt x="35370" y="54709"/>
                </a:cubicBezTo>
                <a:cubicBezTo>
                  <a:pt x="36327" y="54258"/>
                  <a:pt x="37305" y="53657"/>
                  <a:pt x="38425" y="52754"/>
                </a:cubicBezTo>
                <a:cubicBezTo>
                  <a:pt x="39565" y="51871"/>
                  <a:pt x="40522" y="51119"/>
                  <a:pt x="41500" y="50236"/>
                </a:cubicBezTo>
                <a:cubicBezTo>
                  <a:pt x="42294" y="49334"/>
                  <a:pt x="43434" y="48281"/>
                  <a:pt x="44574" y="47097"/>
                </a:cubicBezTo>
                <a:cubicBezTo>
                  <a:pt x="45694" y="45763"/>
                  <a:pt x="46672" y="44711"/>
                  <a:pt x="47303" y="43978"/>
                </a:cubicBezTo>
                <a:cubicBezTo>
                  <a:pt x="47955" y="43226"/>
                  <a:pt x="48769" y="42173"/>
                  <a:pt x="49726" y="40989"/>
                </a:cubicBezTo>
                <a:cubicBezTo>
                  <a:pt x="50704" y="39805"/>
                  <a:pt x="51355" y="39204"/>
                  <a:pt x="51518" y="38903"/>
                </a:cubicBezTo>
                <a:cubicBezTo>
                  <a:pt x="54410" y="35614"/>
                  <a:pt x="56344" y="33397"/>
                  <a:pt x="57485" y="32344"/>
                </a:cubicBezTo>
                <a:cubicBezTo>
                  <a:pt x="59582" y="30258"/>
                  <a:pt x="61191" y="27570"/>
                  <a:pt x="62168" y="24451"/>
                </a:cubicBezTo>
                <a:cubicBezTo>
                  <a:pt x="63146" y="21162"/>
                  <a:pt x="63940" y="18173"/>
                  <a:pt x="64591" y="15354"/>
                </a:cubicBezTo>
                <a:cubicBezTo>
                  <a:pt x="65243" y="12516"/>
                  <a:pt x="66200" y="10430"/>
                  <a:pt x="67503" y="9246"/>
                </a:cubicBezTo>
                <a:cubicBezTo>
                  <a:pt x="72513" y="9246"/>
                  <a:pt x="75893" y="10430"/>
                  <a:pt x="77502" y="12667"/>
                </a:cubicBezTo>
                <a:cubicBezTo>
                  <a:pt x="79131" y="14903"/>
                  <a:pt x="80088" y="18342"/>
                  <a:pt x="80088" y="23097"/>
                </a:cubicBezTo>
                <a:cubicBezTo>
                  <a:pt x="80088" y="25935"/>
                  <a:pt x="78805" y="29807"/>
                  <a:pt x="76219" y="34731"/>
                </a:cubicBezTo>
                <a:cubicBezTo>
                  <a:pt x="73796" y="39486"/>
                  <a:pt x="72513" y="43376"/>
                  <a:pt x="72513" y="46195"/>
                </a:cubicBezTo>
                <a:cubicBezTo>
                  <a:pt x="99962" y="46195"/>
                  <a:pt x="99962" y="46195"/>
                  <a:pt x="99962" y="46195"/>
                </a:cubicBezTo>
                <a:cubicBezTo>
                  <a:pt x="102711" y="46195"/>
                  <a:pt x="104972" y="47097"/>
                  <a:pt x="106906" y="48883"/>
                </a:cubicBezTo>
                <a:cubicBezTo>
                  <a:pt x="109003" y="50819"/>
                  <a:pt x="109960" y="52924"/>
                  <a:pt x="109960" y="55442"/>
                </a:cubicBezTo>
                <a:cubicBezTo>
                  <a:pt x="109960" y="57096"/>
                  <a:pt x="109492" y="59013"/>
                  <a:pt x="108352" y="61268"/>
                </a:cubicBezTo>
                <a:close/>
                <a:moveTo>
                  <a:pt x="108352" y="61268"/>
                </a:moveTo>
                <a:lnTo>
                  <a:pt x="108352" y="612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197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724743" y="5718642"/>
            <a:ext cx="16972803" cy="2651125"/>
          </a:xfrm>
          <a:prstGeom prst="rect">
            <a:avLst/>
          </a:prstGeom>
        </p:spPr>
        <p:txBody>
          <a:bodyPr/>
          <a:lstStyle/>
          <a:p>
            <a:pPr algn="ctr" rtl="0"/>
            <a:r>
              <a:rPr lang="en-US" sz="18000" b="1" i="0" dirty="0" smtClean="0">
                <a:solidFill>
                  <a:srgbClr val="FFFFFF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Thank you!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"/>
          <p:cNvSpPr txBox="1"/>
          <p:nvPr/>
        </p:nvSpPr>
        <p:spPr>
          <a:xfrm>
            <a:off x="8714275" y="10192625"/>
            <a:ext cx="79275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4200">
                <a:solidFill>
                  <a:schemeClr val="lt2"/>
                </a:solidFill>
                <a:latin typeface="Hind SemiBold"/>
                <a:ea typeface="Hind SemiBold"/>
                <a:cs typeface="Hind SemiBold"/>
                <a:sym typeface="Hind SemiBold"/>
              </a:rPr>
              <a:t>SFLORES@EMAIL.ARIZONA.EDU</a:t>
            </a:r>
            <a:endParaRPr sz="4200">
              <a:solidFill>
                <a:schemeClr val="lt2"/>
              </a:solidFill>
              <a:latin typeface="Hind SemiBold"/>
              <a:ea typeface="Hind SemiBold"/>
              <a:cs typeface="Hind SemiBold"/>
              <a:sym typeface="Hind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3" name="Google Shape;573;p6" title="Envelope ic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3073" y="10228731"/>
            <a:ext cx="611200" cy="61120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6"/>
          <p:cNvSpPr txBox="1"/>
          <p:nvPr/>
        </p:nvSpPr>
        <p:spPr>
          <a:xfrm>
            <a:off x="8282600" y="8900120"/>
            <a:ext cx="78744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4991FD"/>
                </a:solidFill>
                <a:latin typeface="Lato"/>
                <a:ea typeface="Lato"/>
                <a:cs typeface="Lato"/>
                <a:sym typeface="Lato"/>
              </a:rPr>
              <a:t>University of Arizona Libraries</a:t>
            </a:r>
            <a:endParaRPr sz="4000">
              <a:solidFill>
                <a:srgbClr val="4991FD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 i="0" u="none" strike="noStrike" cap="none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0" name="Google Shape;570;p6"/>
          <p:cNvSpPr txBox="1"/>
          <p:nvPr/>
        </p:nvSpPr>
        <p:spPr>
          <a:xfrm>
            <a:off x="6920827" y="7972025"/>
            <a:ext cx="10597800" cy="9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>
                <a:solidFill>
                  <a:srgbClr val="F75E7D"/>
                </a:solidFill>
                <a:latin typeface="Hind SemiBold"/>
                <a:ea typeface="Hind SemiBold"/>
                <a:cs typeface="Hind SemiBold"/>
                <a:sym typeface="Hind SemiBold"/>
              </a:rPr>
              <a:t>Marketing Specialist, Associate</a:t>
            </a:r>
            <a:endParaRPr sz="5500" i="0" u="none" strike="noStrike" cap="none">
              <a:solidFill>
                <a:srgbClr val="F75E7D"/>
              </a:solidFill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pic>
        <p:nvPicPr>
          <p:cNvPr id="572" name="Google Shape;572;p6" descr="Outdoor portrait of Shelly Black " title="Shelly Black"/>
          <p:cNvPicPr preferRelativeResize="0"/>
          <p:nvPr/>
        </p:nvPicPr>
        <p:blipFill rotWithShape="1">
          <a:blip r:embed="rId4">
            <a:alphaModFix/>
          </a:blip>
          <a:srcRect l="20842" t="10035" r="15439" b="26245"/>
          <a:stretch/>
        </p:blipFill>
        <p:spPr>
          <a:xfrm>
            <a:off x="10170425" y="1446050"/>
            <a:ext cx="4036800" cy="4036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707302" y="6248988"/>
            <a:ext cx="21024850" cy="2651125"/>
          </a:xfrm>
          <a:prstGeom prst="rect">
            <a:avLst/>
          </a:prstGeom>
        </p:spPr>
        <p:txBody>
          <a:bodyPr/>
          <a:lstStyle/>
          <a:p>
            <a:pPr algn="ctr" rtl="0"/>
            <a:r>
              <a:rPr lang="en-US" sz="12000" b="1" i="0" dirty="0" smtClean="0">
                <a:solidFill>
                  <a:srgbClr val="403C72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Shelly Black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Google Shape;579;p7" descr="Wilbur the Wildcat with three students studying" title="University mascot and students"/>
          <p:cNvPicPr preferRelativeResize="0"/>
          <p:nvPr/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-795790" y="-447825"/>
            <a:ext cx="25173600" cy="141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7" title="Purple circle"/>
          <p:cNvSpPr/>
          <p:nvPr/>
        </p:nvSpPr>
        <p:spPr>
          <a:xfrm>
            <a:off x="12111800" y="5104947"/>
            <a:ext cx="10392900" cy="10392900"/>
          </a:xfrm>
          <a:prstGeom prst="ellipse">
            <a:avLst/>
          </a:prstGeom>
          <a:solidFill>
            <a:srgbClr val="403C72">
              <a:alpha val="93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3561750" y="6546850"/>
            <a:ext cx="7493000" cy="7169150"/>
          </a:xfrm>
          <a:prstGeom prst="rect">
            <a:avLst/>
          </a:prstGeom>
        </p:spPr>
        <p:txBody>
          <a:bodyPr/>
          <a:lstStyle/>
          <a:p>
            <a:pPr algn="ctr" rtl="0"/>
            <a:r>
              <a:rPr lang="en-US" sz="10400" b="0" i="0" dirty="0" smtClean="0">
                <a:solidFill>
                  <a:srgbClr val="FFFFFF"/>
                </a:solidFill>
                <a:effectLst/>
                <a:latin typeface="Hind SemiBold" panose="020B0604020202020204" charset="0"/>
                <a:ea typeface="Hind SemiBold" panose="020B0604020202020204" charset="0"/>
                <a:cs typeface="Hind SemiBold" panose="020B0604020202020204" charset="0"/>
              </a:rPr>
              <a:t>What is inclusive &amp; accessible content?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7" name="Google Shape;587;p8" title="Camera ic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80613" y="4193100"/>
            <a:ext cx="2705626" cy="27056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98725" y="6836925"/>
            <a:ext cx="21024850" cy="2651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16000" b="1" i="0" dirty="0" smtClean="0">
                <a:solidFill>
                  <a:srgbClr val="F75E7D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Photos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 descr="Student with graduation sash selecting a book off library shelf" title="Student in library"/>
          <p:cNvGrpSpPr/>
          <p:nvPr/>
        </p:nvGrpSpPr>
        <p:grpSpPr>
          <a:xfrm>
            <a:off x="3371850" y="2472487"/>
            <a:ext cx="5997525" cy="9380623"/>
            <a:chOff x="3371850" y="2472487"/>
            <a:chExt cx="5997525" cy="9380623"/>
          </a:xfrm>
        </p:grpSpPr>
        <p:pic>
          <p:nvPicPr>
            <p:cNvPr id="594" name="Google Shape;594;p9" descr="White mobile phone body" title="Phone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1850" y="2472487"/>
              <a:ext cx="5997525" cy="93806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5" name="Google Shape;595;p9" descr="Student with graduation sash selecting a book off library shelf" title="Student in library"/>
            <p:cNvPicPr preferRelativeResize="0"/>
            <p:nvPr/>
          </p:nvPicPr>
          <p:blipFill rotWithShape="1">
            <a:blip r:embed="rId4">
              <a:alphaModFix/>
            </a:blip>
            <a:srcRect t="4239" b="7801"/>
            <a:stretch/>
          </p:blipFill>
          <p:spPr>
            <a:xfrm>
              <a:off x="4569625" y="3977640"/>
              <a:ext cx="3567725" cy="5230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6" name="Google Shape;596;p9" descr="Student with graduation sash selecting a book off library shelf" title="Student in library"/>
            <p:cNvPicPr preferRelativeResize="0"/>
            <p:nvPr/>
          </p:nvPicPr>
          <p:blipFill rotWithShape="1">
            <a:blip r:embed="rId5">
              <a:alphaModFix/>
            </a:blip>
            <a:srcRect t="49718" b="23609"/>
            <a:stretch/>
          </p:blipFill>
          <p:spPr>
            <a:xfrm>
              <a:off x="4572000" y="8734424"/>
              <a:ext cx="3567725" cy="15859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00" name="Google Shape;600;p9" title="Pink check mark"/>
          <p:cNvSpPr/>
          <p:nvPr/>
        </p:nvSpPr>
        <p:spPr>
          <a:xfrm>
            <a:off x="10463143" y="8673188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9" name="Google Shape;599;p9" title="Pink check mark"/>
          <p:cNvSpPr/>
          <p:nvPr/>
        </p:nvSpPr>
        <p:spPr>
          <a:xfrm>
            <a:off x="10463143" y="7782840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1" name="Google Shape;601;p9" title="Pink check mark"/>
          <p:cNvSpPr/>
          <p:nvPr/>
        </p:nvSpPr>
        <p:spPr>
          <a:xfrm>
            <a:off x="10463143" y="6004529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8" name="Google Shape;598;p9"/>
          <p:cNvSpPr txBox="1"/>
          <p:nvPr/>
        </p:nvSpPr>
        <p:spPr>
          <a:xfrm>
            <a:off x="11296650" y="5758971"/>
            <a:ext cx="9158400" cy="41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Diversify the people in your photos, but avoid tokenism</a:t>
            </a:r>
            <a:endParaRPr sz="45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Use stock photos when needed</a:t>
            </a:r>
            <a:endParaRPr sz="45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Share user-generated content</a:t>
            </a:r>
            <a:endParaRPr sz="3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0463143" y="3511296"/>
            <a:ext cx="21024850" cy="2651125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US" sz="10000" b="1" i="0" dirty="0" smtClean="0">
                <a:solidFill>
                  <a:srgbClr val="FFFFFF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Representation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 title="Hackathon participants"/>
          <p:cNvGrpSpPr/>
          <p:nvPr/>
        </p:nvGrpSpPr>
        <p:grpSpPr>
          <a:xfrm>
            <a:off x="3371850" y="2472487"/>
            <a:ext cx="5997525" cy="9380623"/>
            <a:chOff x="3371850" y="2472487"/>
            <a:chExt cx="5997525" cy="9380623"/>
          </a:xfrm>
        </p:grpSpPr>
        <p:pic>
          <p:nvPicPr>
            <p:cNvPr id="610" name="Google Shape;610;p10" descr="White mobile phone body" title="Phone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1850" y="2472487"/>
              <a:ext cx="5997525" cy="93806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1" name="Google Shape;611;p10" descr="Three hackathon participants at table" title="Hackathon participants"/>
            <p:cNvPicPr preferRelativeResize="0"/>
            <p:nvPr/>
          </p:nvPicPr>
          <p:blipFill rotWithShape="1">
            <a:blip r:embed="rId4">
              <a:alphaModFix/>
            </a:blip>
            <a:srcRect t="4017" b="7876"/>
            <a:stretch/>
          </p:blipFill>
          <p:spPr>
            <a:xfrm>
              <a:off x="4556150" y="3986825"/>
              <a:ext cx="3573500" cy="524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2" name="Google Shape;612;p10" descr="Three hackathon participants at table" title="Hackathon participants"/>
            <p:cNvSpPr/>
            <p:nvPr/>
          </p:nvSpPr>
          <p:spPr>
            <a:xfrm>
              <a:off x="4556100" y="9105900"/>
              <a:ext cx="3573600" cy="12144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" name="Google Shape;613;p10" descr="Pink arrow pointing to alt text editor on Instagram" title="Arrow"/>
          <p:cNvSpPr/>
          <p:nvPr/>
        </p:nvSpPr>
        <p:spPr>
          <a:xfrm rot="-6116490">
            <a:off x="6602511" y="7795466"/>
            <a:ext cx="5695147" cy="401884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20000"/>
                </a:moveTo>
                <a:quadBezTo>
                  <a:pt x="20000" y="40000"/>
                  <a:pt x="98830" y="15000"/>
                </a:quadBezTo>
                <a:lnTo>
                  <a:pt x="97638" y="0"/>
                </a:lnTo>
                <a:lnTo>
                  <a:pt x="120000" y="24000"/>
                </a:lnTo>
                <a:lnTo>
                  <a:pt x="102408" y="60000"/>
                </a:lnTo>
                <a:lnTo>
                  <a:pt x="101215" y="45000"/>
                </a:lnTo>
                <a:quadBezTo>
                  <a:pt x="30000" y="55000"/>
                  <a:pt x="0" y="120000"/>
                </a:quadBezTo>
                <a:close/>
              </a:path>
            </a:pathLst>
          </a:custGeom>
          <a:solidFill>
            <a:srgbClr val="F75E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10" title="Pink check mark"/>
          <p:cNvSpPr/>
          <p:nvPr/>
        </p:nvSpPr>
        <p:spPr>
          <a:xfrm>
            <a:off x="10463143" y="8678698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8" name="Google Shape;608;p10" title="Pink check mark"/>
          <p:cNvSpPr/>
          <p:nvPr/>
        </p:nvSpPr>
        <p:spPr>
          <a:xfrm>
            <a:off x="10463143" y="6000874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7" name="Google Shape;607;p10"/>
          <p:cNvSpPr txBox="1"/>
          <p:nvPr/>
        </p:nvSpPr>
        <p:spPr>
          <a:xfrm>
            <a:off x="11292840" y="5758968"/>
            <a:ext cx="8840100" cy="58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Accessible to people with visual impairments using assistive tech, e.g. screen readers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Now available on Facebook, Twitter, and Instagram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0463143" y="3529940"/>
            <a:ext cx="7692975" cy="2651125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US" sz="10000" b="1" i="0" dirty="0" smtClean="0">
                <a:solidFill>
                  <a:srgbClr val="FFFFFF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Alt Text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Google Shape;619;p11" title="Video camera ic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80587" y="4142597"/>
            <a:ext cx="2616476" cy="232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991600" y="6880157"/>
            <a:ext cx="10302240" cy="2651125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US" sz="16000" b="1" i="0" dirty="0" smtClean="0">
                <a:solidFill>
                  <a:srgbClr val="F75E7D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Videos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 descr="Person talking in video with subtitles" title="Video still"/>
          <p:cNvGrpSpPr/>
          <p:nvPr/>
        </p:nvGrpSpPr>
        <p:grpSpPr>
          <a:xfrm>
            <a:off x="2095501" y="4513524"/>
            <a:ext cx="8021872" cy="4617225"/>
            <a:chOff x="2095501" y="4513524"/>
            <a:chExt cx="8021872" cy="4617225"/>
          </a:xfrm>
        </p:grpSpPr>
        <p:pic>
          <p:nvPicPr>
            <p:cNvPr id="627" name="Google Shape;627;p12" descr="Person talking in video with subtitles" title="Video still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095501" y="4513524"/>
              <a:ext cx="8021872" cy="4617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8" name="Google Shape;628;p12" descr="Person talking in video with subtitles" title="Video still"/>
            <p:cNvPicPr preferRelativeResize="0"/>
            <p:nvPr/>
          </p:nvPicPr>
          <p:blipFill rotWithShape="1">
            <a:blip r:embed="rId4">
              <a:alphaModFix/>
            </a:blip>
            <a:srcRect l="5574" r="5378"/>
            <a:stretch/>
          </p:blipFill>
          <p:spPr>
            <a:xfrm>
              <a:off x="3118207" y="4812686"/>
              <a:ext cx="6039734" cy="38149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9" name="Google Shape;629;p12" title="Pink check mark"/>
          <p:cNvSpPr/>
          <p:nvPr/>
        </p:nvSpPr>
        <p:spPr>
          <a:xfrm>
            <a:off x="10463143" y="7811221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6" name="Google Shape;626;p12" title="Pink check mark"/>
          <p:cNvSpPr/>
          <p:nvPr/>
        </p:nvSpPr>
        <p:spPr>
          <a:xfrm>
            <a:off x="10463143" y="5996712"/>
            <a:ext cx="558600" cy="558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5" name="Google Shape;625;p12"/>
          <p:cNvSpPr txBox="1"/>
          <p:nvPr/>
        </p:nvSpPr>
        <p:spPr>
          <a:xfrm>
            <a:off x="11296650" y="5758968"/>
            <a:ext cx="8840100" cy="27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Essential for people who are deaf or hard of hearing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Required to be compliant with Americans with Disabilities Act </a:t>
            </a:r>
            <a:endParaRPr sz="45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0463143" y="3511296"/>
            <a:ext cx="15575280" cy="2651125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US" sz="10000" b="1" i="0" dirty="0" smtClean="0">
                <a:solidFill>
                  <a:srgbClr val="FFFFFF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Captions/Transcripts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13" title="Speech bubble icon"/>
          <p:cNvSpPr/>
          <p:nvPr/>
        </p:nvSpPr>
        <p:spPr>
          <a:xfrm>
            <a:off x="10814075" y="4183425"/>
            <a:ext cx="2749500" cy="2715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cubicBezTo>
                  <a:pt x="26861" y="0"/>
                  <a:pt x="0" y="19072"/>
                  <a:pt x="0" y="42600"/>
                </a:cubicBezTo>
                <a:cubicBezTo>
                  <a:pt x="0" y="66133"/>
                  <a:pt x="26861" y="85205"/>
                  <a:pt x="60000" y="85205"/>
                </a:cubicBezTo>
                <a:cubicBezTo>
                  <a:pt x="60455" y="85205"/>
                  <a:pt x="60916" y="85200"/>
                  <a:pt x="61372" y="85194"/>
                </a:cubicBezTo>
                <a:cubicBezTo>
                  <a:pt x="62388" y="96055"/>
                  <a:pt x="60544" y="109233"/>
                  <a:pt x="55255" y="120000"/>
                </a:cubicBezTo>
                <a:cubicBezTo>
                  <a:pt x="66622" y="107627"/>
                  <a:pt x="73061" y="97272"/>
                  <a:pt x="76088" y="83655"/>
                </a:cubicBezTo>
                <a:cubicBezTo>
                  <a:pt x="76438" y="83583"/>
                  <a:pt x="76788" y="83511"/>
                  <a:pt x="77133" y="83438"/>
                </a:cubicBezTo>
                <a:cubicBezTo>
                  <a:pt x="89188" y="80888"/>
                  <a:pt x="101466" y="75283"/>
                  <a:pt x="110033" y="66116"/>
                </a:cubicBezTo>
                <a:cubicBezTo>
                  <a:pt x="116061" y="59661"/>
                  <a:pt x="119994" y="51611"/>
                  <a:pt x="119994" y="42600"/>
                </a:cubicBezTo>
                <a:cubicBezTo>
                  <a:pt x="119994" y="19072"/>
                  <a:pt x="93133" y="0"/>
                  <a:pt x="6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99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76400" y="6867510"/>
            <a:ext cx="21024850" cy="2651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16000" b="1" i="0" dirty="0" smtClean="0">
                <a:solidFill>
                  <a:srgbClr val="F75E7D"/>
                </a:solidFill>
                <a:effectLst/>
                <a:latin typeface="Hind" panose="020B0604020202020204" charset="0"/>
                <a:ea typeface="Hind" panose="020B0604020202020204" charset="0"/>
                <a:cs typeface="Hind" panose="020B0604020202020204" charset="0"/>
              </a:rPr>
              <a:t>Language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3">
      <a:dk1>
        <a:srgbClr val="FFFFFF"/>
      </a:dk1>
      <a:lt1>
        <a:srgbClr val="FFFFFF"/>
      </a:lt1>
      <a:dk2>
        <a:srgbClr val="FFFFFF"/>
      </a:dk2>
      <a:lt2>
        <a:srgbClr val="403C72"/>
      </a:lt2>
      <a:accent1>
        <a:srgbClr val="65A2FD"/>
      </a:accent1>
      <a:accent2>
        <a:srgbClr val="FA6E89"/>
      </a:accent2>
      <a:accent3>
        <a:srgbClr val="2E2E35"/>
      </a:accent3>
      <a:accent4>
        <a:srgbClr val="BAC0DA"/>
      </a:accent4>
      <a:accent5>
        <a:srgbClr val="65A2FD"/>
      </a:accent5>
      <a:accent6>
        <a:srgbClr val="667FCC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</TotalTime>
  <Words>220</Words>
  <Application>Microsoft Office PowerPoint</Application>
  <PresentationFormat>Custom</PresentationFormat>
  <Paragraphs>53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Hind</vt:lpstr>
      <vt:lpstr>Hind SemiBold</vt:lpstr>
      <vt:lpstr>Arial</vt:lpstr>
      <vt:lpstr>Lato</vt:lpstr>
      <vt:lpstr>Default Theme</vt:lpstr>
      <vt:lpstr>Stop the Thumb Scroll: Creating Inclusive and Accessible Social Media Content</vt:lpstr>
      <vt:lpstr>Shelly Black</vt:lpstr>
      <vt:lpstr>What is inclusive &amp; accessible content?</vt:lpstr>
      <vt:lpstr>Photos</vt:lpstr>
      <vt:lpstr>Representation</vt:lpstr>
      <vt:lpstr>Alt Text</vt:lpstr>
      <vt:lpstr>Videos</vt:lpstr>
      <vt:lpstr>Captions/Transcripts</vt:lpstr>
      <vt:lpstr>Language</vt:lpstr>
      <vt:lpstr>Inclusive Writing</vt:lpstr>
      <vt:lpstr>Graphic Design</vt:lpstr>
      <vt:lpstr>Accessibility</vt:lpstr>
      <vt:lpstr>RESOURCES</vt:lpstr>
      <vt:lpstr>RESOURCES (cont.)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Black, Shelly Y - (sflores)</cp:lastModifiedBy>
  <cp:revision>11</cp:revision>
  <dcterms:modified xsi:type="dcterms:W3CDTF">2019-07-18T23:53:43Z</dcterms:modified>
</cp:coreProperties>
</file>